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3"/>
  </p:notesMasterIdLst>
  <p:sldIdLst>
    <p:sldId id="299" r:id="rId5"/>
    <p:sldId id="264" r:id="rId6"/>
    <p:sldId id="293" r:id="rId7"/>
    <p:sldId id="295" r:id="rId8"/>
    <p:sldId id="296" r:id="rId9"/>
    <p:sldId id="297" r:id="rId10"/>
    <p:sldId id="300" r:id="rId11"/>
    <p:sldId id="301"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Quigley" initials="SQ" lastIdx="11" clrIdx="0">
    <p:extLst>
      <p:ext uri="{19B8F6BF-5375-455C-9EA6-DF929625EA0E}">
        <p15:presenceInfo xmlns:p15="http://schemas.microsoft.com/office/powerpoint/2012/main" userId="S::susan_quigley@wycliffeassociates.org::b85b18d0-1c40-45ee-96a2-2a728d8725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A93D"/>
    <a:srgbClr val="83A83F"/>
    <a:srgbClr val="C3DD93"/>
    <a:srgbClr val="716557"/>
    <a:srgbClr val="B956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D53D4A-7372-4912-B400-5FD4EC761031}" v="32" dt="2024-04-19T15:14:09.6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6" autoAdjust="0"/>
    <p:restoredTop sz="95694" autoAdjust="0"/>
  </p:normalViewPr>
  <p:slideViewPr>
    <p:cSldViewPr snapToGrid="0">
      <p:cViewPr varScale="1">
        <p:scale>
          <a:sx n="69" d="100"/>
          <a:sy n="69" d="100"/>
        </p:scale>
        <p:origin x="154" y="62"/>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10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orah Shaw" userId="79bf7848-a030-4096-934a-3abbfde4984a" providerId="ADAL" clId="{F7C57D33-03FA-4606-9ECD-859E1C742657}"/>
    <pc:docChg chg="delSld modSld">
      <pc:chgData name="Deborah Shaw" userId="79bf7848-a030-4096-934a-3abbfde4984a" providerId="ADAL" clId="{F7C57D33-03FA-4606-9ECD-859E1C742657}" dt="2023-10-26T07:02:18.063" v="4" actId="20577"/>
      <pc:docMkLst>
        <pc:docMk/>
      </pc:docMkLst>
      <pc:sldChg chg="del">
        <pc:chgData name="Deborah Shaw" userId="79bf7848-a030-4096-934a-3abbfde4984a" providerId="ADAL" clId="{F7C57D33-03FA-4606-9ECD-859E1C742657}" dt="2023-10-26T07:02:11.368" v="0" actId="2696"/>
        <pc:sldMkLst>
          <pc:docMk/>
          <pc:sldMk cId="3072800876" sldId="280"/>
        </pc:sldMkLst>
      </pc:sldChg>
      <pc:sldChg chg="modSp mod">
        <pc:chgData name="Deborah Shaw" userId="79bf7848-a030-4096-934a-3abbfde4984a" providerId="ADAL" clId="{F7C57D33-03FA-4606-9ECD-859E1C742657}" dt="2023-10-26T07:02:18.063" v="4" actId="20577"/>
        <pc:sldMkLst>
          <pc:docMk/>
          <pc:sldMk cId="3669728417" sldId="297"/>
        </pc:sldMkLst>
        <pc:spChg chg="mod">
          <ac:chgData name="Deborah Shaw" userId="79bf7848-a030-4096-934a-3abbfde4984a" providerId="ADAL" clId="{F7C57D33-03FA-4606-9ECD-859E1C742657}" dt="2023-10-26T07:02:18.063" v="4" actId="20577"/>
          <ac:spMkLst>
            <pc:docMk/>
            <pc:sldMk cId="3669728417" sldId="297"/>
            <ac:spMk id="2" creationId="{D1787E8A-77F1-4EE6-B918-DC779060E2C8}"/>
          </ac:spMkLst>
        </pc:spChg>
      </pc:sldChg>
    </pc:docChg>
  </pc:docChgLst>
  <pc:docChgLst>
    <pc:chgData name="Deborah Shaw" userId="79bf7848-a030-4096-934a-3abbfde4984a" providerId="ADAL" clId="{DCF1AC10-0B65-40F1-B5A0-84A3989A8565}"/>
    <pc:docChg chg="custSel addSld delSld modSld">
      <pc:chgData name="Deborah Shaw" userId="79bf7848-a030-4096-934a-3abbfde4984a" providerId="ADAL" clId="{DCF1AC10-0B65-40F1-B5A0-84A3989A8565}" dt="2023-12-26T12:00:56.586" v="49" actId="20577"/>
      <pc:docMkLst>
        <pc:docMk/>
      </pc:docMkLst>
      <pc:sldChg chg="delSp modSp del mod">
        <pc:chgData name="Deborah Shaw" userId="79bf7848-a030-4096-934a-3abbfde4984a" providerId="ADAL" clId="{DCF1AC10-0B65-40F1-B5A0-84A3989A8565}" dt="2023-12-26T11:58:39.359" v="24" actId="2696"/>
        <pc:sldMkLst>
          <pc:docMk/>
          <pc:sldMk cId="2126766571" sldId="260"/>
        </pc:sldMkLst>
        <pc:spChg chg="del mod">
          <ac:chgData name="Deborah Shaw" userId="79bf7848-a030-4096-934a-3abbfde4984a" providerId="ADAL" clId="{DCF1AC10-0B65-40F1-B5A0-84A3989A8565}" dt="2023-12-26T11:56:39.629" v="4"/>
          <ac:spMkLst>
            <pc:docMk/>
            <pc:sldMk cId="2126766571" sldId="260"/>
            <ac:spMk id="18" creationId="{4694CCB8-A161-4308-BC33-DD746CEBFA8D}"/>
          </ac:spMkLst>
        </pc:spChg>
        <pc:picChg chg="del">
          <ac:chgData name="Deborah Shaw" userId="79bf7848-a030-4096-934a-3abbfde4984a" providerId="ADAL" clId="{DCF1AC10-0B65-40F1-B5A0-84A3989A8565}" dt="2023-12-26T11:56:20.883" v="0" actId="21"/>
          <ac:picMkLst>
            <pc:docMk/>
            <pc:sldMk cId="2126766571" sldId="260"/>
            <ac:picMk id="3" creationId="{5257297A-2BB3-4D70-847D-2BA2EC9EB6C6}"/>
          </ac:picMkLst>
        </pc:picChg>
      </pc:sldChg>
      <pc:sldChg chg="del">
        <pc:chgData name="Deborah Shaw" userId="79bf7848-a030-4096-934a-3abbfde4984a" providerId="ADAL" clId="{DCF1AC10-0B65-40F1-B5A0-84A3989A8565}" dt="2023-12-26T11:58:36.964" v="23" actId="2696"/>
        <pc:sldMkLst>
          <pc:docMk/>
          <pc:sldMk cId="3829610916" sldId="298"/>
        </pc:sldMkLst>
      </pc:sldChg>
      <pc:sldChg chg="modSp mod">
        <pc:chgData name="Deborah Shaw" userId="79bf7848-a030-4096-934a-3abbfde4984a" providerId="ADAL" clId="{DCF1AC10-0B65-40F1-B5A0-84A3989A8565}" dt="2023-12-26T11:58:27.706" v="22" actId="27636"/>
        <pc:sldMkLst>
          <pc:docMk/>
          <pc:sldMk cId="3629754069" sldId="299"/>
        </pc:sldMkLst>
        <pc:spChg chg="mod">
          <ac:chgData name="Deborah Shaw" userId="79bf7848-a030-4096-934a-3abbfde4984a" providerId="ADAL" clId="{DCF1AC10-0B65-40F1-B5A0-84A3989A8565}" dt="2023-12-26T11:58:27.706" v="22" actId="27636"/>
          <ac:spMkLst>
            <pc:docMk/>
            <pc:sldMk cId="3629754069" sldId="299"/>
            <ac:spMk id="3" creationId="{117E80A5-0A88-072D-D373-1B79DB1B2DCA}"/>
          </ac:spMkLst>
        </pc:spChg>
        <pc:spChg chg="mod">
          <ac:chgData name="Deborah Shaw" userId="79bf7848-a030-4096-934a-3abbfde4984a" providerId="ADAL" clId="{DCF1AC10-0B65-40F1-B5A0-84A3989A8565}" dt="2023-12-26T11:58:16.704" v="18" actId="1076"/>
          <ac:spMkLst>
            <pc:docMk/>
            <pc:sldMk cId="3629754069" sldId="299"/>
            <ac:spMk id="7" creationId="{6D1C5468-2E27-9AF9-E8A7-9D00C2F6695F}"/>
          </ac:spMkLst>
        </pc:spChg>
        <pc:picChg chg="mod">
          <ac:chgData name="Deborah Shaw" userId="79bf7848-a030-4096-934a-3abbfde4984a" providerId="ADAL" clId="{DCF1AC10-0B65-40F1-B5A0-84A3989A8565}" dt="2023-12-26T11:56:27.727" v="1" actId="14826"/>
          <ac:picMkLst>
            <pc:docMk/>
            <pc:sldMk cId="3629754069" sldId="299"/>
            <ac:picMk id="6" creationId="{4B1342BB-B465-1A3D-28BC-F5045ABD0A0E}"/>
          </ac:picMkLst>
        </pc:picChg>
        <pc:cxnChg chg="mod">
          <ac:chgData name="Deborah Shaw" userId="79bf7848-a030-4096-934a-3abbfde4984a" providerId="ADAL" clId="{DCF1AC10-0B65-40F1-B5A0-84A3989A8565}" dt="2023-12-26T11:58:19.828" v="19" actId="1076"/>
          <ac:cxnSpMkLst>
            <pc:docMk/>
            <pc:sldMk cId="3629754069" sldId="299"/>
            <ac:cxnSpMk id="8" creationId="{A525E1EC-2B3D-B92F-74BA-AE9AEC3DD826}"/>
          </ac:cxnSpMkLst>
        </pc:cxnChg>
      </pc:sldChg>
      <pc:sldChg chg="addSp modSp mod">
        <pc:chgData name="Deborah Shaw" userId="79bf7848-a030-4096-934a-3abbfde4984a" providerId="ADAL" clId="{DCF1AC10-0B65-40F1-B5A0-84A3989A8565}" dt="2023-12-26T12:00:56.586" v="49" actId="20577"/>
        <pc:sldMkLst>
          <pc:docMk/>
          <pc:sldMk cId="573235028" sldId="300"/>
        </pc:sldMkLst>
        <pc:spChg chg="add mod">
          <ac:chgData name="Deborah Shaw" userId="79bf7848-a030-4096-934a-3abbfde4984a" providerId="ADAL" clId="{DCF1AC10-0B65-40F1-B5A0-84A3989A8565}" dt="2023-12-26T12:00:56.586" v="49" actId="20577"/>
          <ac:spMkLst>
            <pc:docMk/>
            <pc:sldMk cId="573235028" sldId="300"/>
            <ac:spMk id="2" creationId="{7C5A6735-6ED2-B9AD-6A2E-2A74EC093D71}"/>
          </ac:spMkLst>
        </pc:spChg>
        <pc:spChg chg="mod">
          <ac:chgData name="Deborah Shaw" userId="79bf7848-a030-4096-934a-3abbfde4984a" providerId="ADAL" clId="{DCF1AC10-0B65-40F1-B5A0-84A3989A8565}" dt="2023-12-26T11:59:46.365" v="30" actId="1076"/>
          <ac:spMkLst>
            <pc:docMk/>
            <pc:sldMk cId="573235028" sldId="300"/>
            <ac:spMk id="3" creationId="{4EF6CDDA-C797-D6CB-3037-6327B5C34ADF}"/>
          </ac:spMkLst>
        </pc:spChg>
      </pc:sldChg>
      <pc:sldChg chg="modSp add mod">
        <pc:chgData name="Deborah Shaw" userId="79bf7848-a030-4096-934a-3abbfde4984a" providerId="ADAL" clId="{DCF1AC10-0B65-40F1-B5A0-84A3989A8565}" dt="2023-12-26T12:00:05.404" v="33" actId="255"/>
        <pc:sldMkLst>
          <pc:docMk/>
          <pc:sldMk cId="1169938722" sldId="301"/>
        </pc:sldMkLst>
        <pc:spChg chg="mod">
          <ac:chgData name="Deborah Shaw" userId="79bf7848-a030-4096-934a-3abbfde4984a" providerId="ADAL" clId="{DCF1AC10-0B65-40F1-B5A0-84A3989A8565}" dt="2023-12-26T12:00:05.404" v="33" actId="255"/>
          <ac:spMkLst>
            <pc:docMk/>
            <pc:sldMk cId="1169938722" sldId="301"/>
            <ac:spMk id="3" creationId="{4EF6CDDA-C797-D6CB-3037-6327B5C34ADF}"/>
          </ac:spMkLst>
        </pc:spChg>
      </pc:sldChg>
    </pc:docChg>
  </pc:docChgLst>
  <pc:docChgLst>
    <pc:chgData name="Deborah Shaw" userId="S::deborah_shaw@wycliffeassociates.org::79bf7848-a030-4096-934a-3abbfde4984a" providerId="AD" clId="Web-{A3342F26-D0D2-44F8-E8B7-C9FF6BF7EBDA}"/>
    <pc:docChg chg="addSld">
      <pc:chgData name="Deborah Shaw" userId="S::deborah_shaw@wycliffeassociates.org::79bf7848-a030-4096-934a-3abbfde4984a" providerId="AD" clId="Web-{A3342F26-D0D2-44F8-E8B7-C9FF6BF7EBDA}" dt="2023-12-19T05:09:17.534" v="0"/>
      <pc:docMkLst>
        <pc:docMk/>
      </pc:docMkLst>
      <pc:sldChg chg="add">
        <pc:chgData name="Deborah Shaw" userId="S::deborah_shaw@wycliffeassociates.org::79bf7848-a030-4096-934a-3abbfde4984a" providerId="AD" clId="Web-{A3342F26-D0D2-44F8-E8B7-C9FF6BF7EBDA}" dt="2023-12-19T05:09:17.534" v="0"/>
        <pc:sldMkLst>
          <pc:docMk/>
          <pc:sldMk cId="3629754069" sldId="299"/>
        </pc:sldMkLst>
      </pc:sldChg>
    </pc:docChg>
  </pc:docChgLst>
  <pc:docChgLst>
    <pc:chgData name="Deborah Shaw" userId="79bf7848-a030-4096-934a-3abbfde4984a" providerId="ADAL" clId="{3FA939E5-0B09-47E5-B49C-BB2376973E19}"/>
    <pc:docChg chg="modSld">
      <pc:chgData name="Deborah Shaw" userId="79bf7848-a030-4096-934a-3abbfde4984a" providerId="ADAL" clId="{3FA939E5-0B09-47E5-B49C-BB2376973E19}" dt="2024-03-15T02:08:49.390" v="2" actId="20577"/>
      <pc:docMkLst>
        <pc:docMk/>
      </pc:docMkLst>
      <pc:sldChg chg="modSp mod">
        <pc:chgData name="Deborah Shaw" userId="79bf7848-a030-4096-934a-3abbfde4984a" providerId="ADAL" clId="{3FA939E5-0B09-47E5-B49C-BB2376973E19}" dt="2024-03-15T02:08:49.390" v="2" actId="20577"/>
        <pc:sldMkLst>
          <pc:docMk/>
          <pc:sldMk cId="2020292330" sldId="295"/>
        </pc:sldMkLst>
        <pc:spChg chg="mod">
          <ac:chgData name="Deborah Shaw" userId="79bf7848-a030-4096-934a-3abbfde4984a" providerId="ADAL" clId="{3FA939E5-0B09-47E5-B49C-BB2376973E19}" dt="2024-03-15T02:08:49.390" v="2" actId="20577"/>
          <ac:spMkLst>
            <pc:docMk/>
            <pc:sldMk cId="2020292330" sldId="295"/>
            <ac:spMk id="19" creationId="{15C78677-A24C-4DB3-8E43-9DEBE8FF2285}"/>
          </ac:spMkLst>
        </pc:spChg>
      </pc:sldChg>
    </pc:docChg>
  </pc:docChgLst>
  <pc:docChgLst>
    <pc:chgData name="Deborah Shaw" userId="79bf7848-a030-4096-934a-3abbfde4984a" providerId="ADAL" clId="{C0D53D4A-7372-4912-B400-5FD4EC761031}"/>
    <pc:docChg chg="undo custSel modSld">
      <pc:chgData name="Deborah Shaw" userId="79bf7848-a030-4096-934a-3abbfde4984a" providerId="ADAL" clId="{C0D53D4A-7372-4912-B400-5FD4EC761031}" dt="2024-04-19T15:14:13.650" v="127" actId="403"/>
      <pc:docMkLst>
        <pc:docMk/>
      </pc:docMkLst>
      <pc:sldChg chg="modSp mod">
        <pc:chgData name="Deborah Shaw" userId="79bf7848-a030-4096-934a-3abbfde4984a" providerId="ADAL" clId="{C0D53D4A-7372-4912-B400-5FD4EC761031}" dt="2024-04-19T15:09:24.247" v="44" actId="14100"/>
        <pc:sldMkLst>
          <pc:docMk/>
          <pc:sldMk cId="3709445605" sldId="264"/>
        </pc:sldMkLst>
        <pc:spChg chg="mod">
          <ac:chgData name="Deborah Shaw" userId="79bf7848-a030-4096-934a-3abbfde4984a" providerId="ADAL" clId="{C0D53D4A-7372-4912-B400-5FD4EC761031}" dt="2024-04-19T15:08:49.289" v="32" actId="403"/>
          <ac:spMkLst>
            <pc:docMk/>
            <pc:sldMk cId="3709445605" sldId="264"/>
            <ac:spMk id="12" creationId="{5BB7ECD2-A674-4AF1-8743-9A18725E2329}"/>
          </ac:spMkLst>
        </pc:spChg>
        <pc:spChg chg="mod">
          <ac:chgData name="Deborah Shaw" userId="79bf7848-a030-4096-934a-3abbfde4984a" providerId="ADAL" clId="{C0D53D4A-7372-4912-B400-5FD4EC761031}" dt="2024-04-19T15:09:05.042" v="38" actId="403"/>
          <ac:spMkLst>
            <pc:docMk/>
            <pc:sldMk cId="3709445605" sldId="264"/>
            <ac:spMk id="19" creationId="{1D230753-A28C-45B4-87E0-872804A715F6}"/>
          </ac:spMkLst>
        </pc:spChg>
        <pc:spChg chg="mod">
          <ac:chgData name="Deborah Shaw" userId="79bf7848-a030-4096-934a-3abbfde4984a" providerId="ADAL" clId="{C0D53D4A-7372-4912-B400-5FD4EC761031}" dt="2024-04-19T15:09:24.247" v="44" actId="14100"/>
          <ac:spMkLst>
            <pc:docMk/>
            <pc:sldMk cId="3709445605" sldId="264"/>
            <ac:spMk id="20" creationId="{625CD6E2-38DE-4F80-AFB6-BFC147B5F6B7}"/>
          </ac:spMkLst>
        </pc:spChg>
        <pc:spChg chg="mod">
          <ac:chgData name="Deborah Shaw" userId="79bf7848-a030-4096-934a-3abbfde4984a" providerId="ADAL" clId="{C0D53D4A-7372-4912-B400-5FD4EC761031}" dt="2024-04-19T15:09:15.850" v="42" actId="120"/>
          <ac:spMkLst>
            <pc:docMk/>
            <pc:sldMk cId="3709445605" sldId="264"/>
            <ac:spMk id="21" creationId="{D4102C25-5BC3-4381-BF15-3969350302E2}"/>
          </ac:spMkLst>
        </pc:spChg>
      </pc:sldChg>
      <pc:sldChg chg="modSp mod">
        <pc:chgData name="Deborah Shaw" userId="79bf7848-a030-4096-934a-3abbfde4984a" providerId="ADAL" clId="{C0D53D4A-7372-4912-B400-5FD4EC761031}" dt="2024-04-19T15:11:02.077" v="70" actId="14100"/>
        <pc:sldMkLst>
          <pc:docMk/>
          <pc:sldMk cId="2897613016" sldId="293"/>
        </pc:sldMkLst>
        <pc:spChg chg="mod">
          <ac:chgData name="Deborah Shaw" userId="79bf7848-a030-4096-934a-3abbfde4984a" providerId="ADAL" clId="{C0D53D4A-7372-4912-B400-5FD4EC761031}" dt="2024-04-19T15:10:08.265" v="48" actId="403"/>
          <ac:spMkLst>
            <pc:docMk/>
            <pc:sldMk cId="2897613016" sldId="293"/>
            <ac:spMk id="3" creationId="{2ABBADCE-E8A1-49F6-979F-C8B3828CECE3}"/>
          </ac:spMkLst>
        </pc:spChg>
        <pc:spChg chg="mod">
          <ac:chgData name="Deborah Shaw" userId="79bf7848-a030-4096-934a-3abbfde4984a" providerId="ADAL" clId="{C0D53D4A-7372-4912-B400-5FD4EC761031}" dt="2024-04-19T15:10:42.716" v="61" actId="403"/>
          <ac:spMkLst>
            <pc:docMk/>
            <pc:sldMk cId="2897613016" sldId="293"/>
            <ac:spMk id="11" creationId="{6FBE8823-20A0-4E07-A6F2-D1F86D93FD77}"/>
          </ac:spMkLst>
        </pc:spChg>
        <pc:spChg chg="mod">
          <ac:chgData name="Deborah Shaw" userId="79bf7848-a030-4096-934a-3abbfde4984a" providerId="ADAL" clId="{C0D53D4A-7372-4912-B400-5FD4EC761031}" dt="2024-04-19T15:10:35.586" v="59" actId="403"/>
          <ac:spMkLst>
            <pc:docMk/>
            <pc:sldMk cId="2897613016" sldId="293"/>
            <ac:spMk id="12" creationId="{4BDE3A79-CC22-45DF-B45E-BCD278493282}"/>
          </ac:spMkLst>
        </pc:spChg>
        <pc:spChg chg="mod">
          <ac:chgData name="Deborah Shaw" userId="79bf7848-a030-4096-934a-3abbfde4984a" providerId="ADAL" clId="{C0D53D4A-7372-4912-B400-5FD4EC761031}" dt="2024-04-19T15:10:39.521" v="60" actId="403"/>
          <ac:spMkLst>
            <pc:docMk/>
            <pc:sldMk cId="2897613016" sldId="293"/>
            <ac:spMk id="13" creationId="{E4939F49-9F3A-4173-A9D5-A9772D927627}"/>
          </ac:spMkLst>
        </pc:spChg>
        <pc:spChg chg="mod">
          <ac:chgData name="Deborah Shaw" userId="79bf7848-a030-4096-934a-3abbfde4984a" providerId="ADAL" clId="{C0D53D4A-7372-4912-B400-5FD4EC761031}" dt="2024-04-19T15:11:02.077" v="70" actId="14100"/>
          <ac:spMkLst>
            <pc:docMk/>
            <pc:sldMk cId="2897613016" sldId="293"/>
            <ac:spMk id="14" creationId="{E65D14C5-8A99-4472-A4E0-09945F661204}"/>
          </ac:spMkLst>
        </pc:spChg>
        <pc:spChg chg="mod">
          <ac:chgData name="Deborah Shaw" userId="79bf7848-a030-4096-934a-3abbfde4984a" providerId="ADAL" clId="{C0D53D4A-7372-4912-B400-5FD4EC761031}" dt="2024-04-19T15:10:50.951" v="65" actId="403"/>
          <ac:spMkLst>
            <pc:docMk/>
            <pc:sldMk cId="2897613016" sldId="293"/>
            <ac:spMk id="15" creationId="{EB1D272A-E2D3-460E-9315-ADC81E2F6E58}"/>
          </ac:spMkLst>
        </pc:spChg>
      </pc:sldChg>
      <pc:sldChg chg="modSp mod">
        <pc:chgData name="Deborah Shaw" userId="79bf7848-a030-4096-934a-3abbfde4984a" providerId="ADAL" clId="{C0D53D4A-7372-4912-B400-5FD4EC761031}" dt="2024-04-19T15:11:39.720" v="85" actId="403"/>
        <pc:sldMkLst>
          <pc:docMk/>
          <pc:sldMk cId="2020292330" sldId="295"/>
        </pc:sldMkLst>
        <pc:spChg chg="mod">
          <ac:chgData name="Deborah Shaw" userId="79bf7848-a030-4096-934a-3abbfde4984a" providerId="ADAL" clId="{C0D53D4A-7372-4912-B400-5FD4EC761031}" dt="2024-04-19T15:11:12.039" v="74" actId="403"/>
          <ac:spMkLst>
            <pc:docMk/>
            <pc:sldMk cId="2020292330" sldId="295"/>
            <ac:spMk id="5" creationId="{82A5695A-F43C-4687-B334-71093B7F2BE8}"/>
          </ac:spMkLst>
        </pc:spChg>
        <pc:spChg chg="mod">
          <ac:chgData name="Deborah Shaw" userId="79bf7848-a030-4096-934a-3abbfde4984a" providerId="ADAL" clId="{C0D53D4A-7372-4912-B400-5FD4EC761031}" dt="2024-04-19T15:11:26.989" v="81" actId="403"/>
          <ac:spMkLst>
            <pc:docMk/>
            <pc:sldMk cId="2020292330" sldId="295"/>
            <ac:spMk id="19" creationId="{15C78677-A24C-4DB3-8E43-9DEBE8FF2285}"/>
          </ac:spMkLst>
        </pc:spChg>
        <pc:spChg chg="mod">
          <ac:chgData name="Deborah Shaw" userId="79bf7848-a030-4096-934a-3abbfde4984a" providerId="ADAL" clId="{C0D53D4A-7372-4912-B400-5FD4EC761031}" dt="2024-04-19T15:11:39.720" v="85" actId="403"/>
          <ac:spMkLst>
            <pc:docMk/>
            <pc:sldMk cId="2020292330" sldId="295"/>
            <ac:spMk id="23" creationId="{C4A24436-6754-4524-9A93-733AF19C5891}"/>
          </ac:spMkLst>
        </pc:spChg>
      </pc:sldChg>
      <pc:sldChg chg="modSp mod">
        <pc:chgData name="Deborah Shaw" userId="79bf7848-a030-4096-934a-3abbfde4984a" providerId="ADAL" clId="{C0D53D4A-7372-4912-B400-5FD4EC761031}" dt="2024-04-19T15:12:28.185" v="102" actId="403"/>
        <pc:sldMkLst>
          <pc:docMk/>
          <pc:sldMk cId="4064665203" sldId="296"/>
        </pc:sldMkLst>
        <pc:spChg chg="mod">
          <ac:chgData name="Deborah Shaw" userId="79bf7848-a030-4096-934a-3abbfde4984a" providerId="ADAL" clId="{C0D53D4A-7372-4912-B400-5FD4EC761031}" dt="2024-04-19T15:12:28.185" v="102" actId="403"/>
          <ac:spMkLst>
            <pc:docMk/>
            <pc:sldMk cId="4064665203" sldId="296"/>
            <ac:spMk id="2" creationId="{6943AFCA-E09D-46B3-88BF-69B59D016670}"/>
          </ac:spMkLst>
        </pc:spChg>
        <pc:spChg chg="mod">
          <ac:chgData name="Deborah Shaw" userId="79bf7848-a030-4096-934a-3abbfde4984a" providerId="ADAL" clId="{C0D53D4A-7372-4912-B400-5FD4EC761031}" dt="2024-04-19T15:12:11.136" v="98" actId="403"/>
          <ac:spMkLst>
            <pc:docMk/>
            <pc:sldMk cId="4064665203" sldId="296"/>
            <ac:spMk id="6" creationId="{450682F1-E932-4AC7-90E3-2AF90E6945E1}"/>
          </ac:spMkLst>
        </pc:spChg>
        <pc:spChg chg="mod">
          <ac:chgData name="Deborah Shaw" userId="79bf7848-a030-4096-934a-3abbfde4984a" providerId="ADAL" clId="{C0D53D4A-7372-4912-B400-5FD4EC761031}" dt="2024-04-19T15:12:03.648" v="93" actId="1076"/>
          <ac:spMkLst>
            <pc:docMk/>
            <pc:sldMk cId="4064665203" sldId="296"/>
            <ac:spMk id="7" creationId="{0EF7AF62-4A1F-4FDF-92A2-D63034B4BF9E}"/>
          </ac:spMkLst>
        </pc:spChg>
      </pc:sldChg>
      <pc:sldChg chg="modSp mod">
        <pc:chgData name="Deborah Shaw" userId="79bf7848-a030-4096-934a-3abbfde4984a" providerId="ADAL" clId="{C0D53D4A-7372-4912-B400-5FD4EC761031}" dt="2024-04-19T15:13:29.862" v="114" actId="403"/>
        <pc:sldMkLst>
          <pc:docMk/>
          <pc:sldMk cId="3669728417" sldId="297"/>
        </pc:sldMkLst>
        <pc:spChg chg="mod">
          <ac:chgData name="Deborah Shaw" userId="79bf7848-a030-4096-934a-3abbfde4984a" providerId="ADAL" clId="{C0D53D4A-7372-4912-B400-5FD4EC761031}" dt="2024-04-19T15:12:50.640" v="105" actId="403"/>
          <ac:spMkLst>
            <pc:docMk/>
            <pc:sldMk cId="3669728417" sldId="297"/>
            <ac:spMk id="2" creationId="{D1787E8A-77F1-4EE6-B918-DC779060E2C8}"/>
          </ac:spMkLst>
        </pc:spChg>
        <pc:spChg chg="mod">
          <ac:chgData name="Deborah Shaw" userId="79bf7848-a030-4096-934a-3abbfde4984a" providerId="ADAL" clId="{C0D53D4A-7372-4912-B400-5FD4EC761031}" dt="2024-04-19T15:13:29.862" v="114" actId="403"/>
          <ac:spMkLst>
            <pc:docMk/>
            <pc:sldMk cId="3669728417" sldId="297"/>
            <ac:spMk id="4" creationId="{9F4CFFA5-D62C-4B18-9E72-2AAC140DC498}"/>
          </ac:spMkLst>
        </pc:spChg>
        <pc:spChg chg="mod">
          <ac:chgData name="Deborah Shaw" userId="79bf7848-a030-4096-934a-3abbfde4984a" providerId="ADAL" clId="{C0D53D4A-7372-4912-B400-5FD4EC761031}" dt="2024-04-19T15:13:22.424" v="111" actId="403"/>
          <ac:spMkLst>
            <pc:docMk/>
            <pc:sldMk cId="3669728417" sldId="297"/>
            <ac:spMk id="6" creationId="{EC1885F9-3E61-49A4-BBF5-6A6BFFB78B4B}"/>
          </ac:spMkLst>
        </pc:spChg>
      </pc:sldChg>
      <pc:sldChg chg="modSp mod">
        <pc:chgData name="Deborah Shaw" userId="79bf7848-a030-4096-934a-3abbfde4984a" providerId="ADAL" clId="{C0D53D4A-7372-4912-B400-5FD4EC761031}" dt="2024-04-19T15:08:25.856" v="28" actId="27636"/>
        <pc:sldMkLst>
          <pc:docMk/>
          <pc:sldMk cId="3629754069" sldId="299"/>
        </pc:sldMkLst>
        <pc:spChg chg="mod">
          <ac:chgData name="Deborah Shaw" userId="79bf7848-a030-4096-934a-3abbfde4984a" providerId="ADAL" clId="{C0D53D4A-7372-4912-B400-5FD4EC761031}" dt="2024-04-19T15:08:25.856" v="28" actId="27636"/>
          <ac:spMkLst>
            <pc:docMk/>
            <pc:sldMk cId="3629754069" sldId="299"/>
            <ac:spMk id="3" creationId="{117E80A5-0A88-072D-D373-1B79DB1B2DCA}"/>
          </ac:spMkLst>
        </pc:spChg>
        <pc:spChg chg="mod">
          <ac:chgData name="Deborah Shaw" userId="79bf7848-a030-4096-934a-3abbfde4984a" providerId="ADAL" clId="{C0D53D4A-7372-4912-B400-5FD4EC761031}" dt="2024-04-19T15:06:54.175" v="2" actId="403"/>
          <ac:spMkLst>
            <pc:docMk/>
            <pc:sldMk cId="3629754069" sldId="299"/>
            <ac:spMk id="7" creationId="{6D1C5468-2E27-9AF9-E8A7-9D00C2F6695F}"/>
          </ac:spMkLst>
        </pc:spChg>
      </pc:sldChg>
      <pc:sldChg chg="modSp mod">
        <pc:chgData name="Deborah Shaw" userId="79bf7848-a030-4096-934a-3abbfde4984a" providerId="ADAL" clId="{C0D53D4A-7372-4912-B400-5FD4EC761031}" dt="2024-04-19T15:13:58.740" v="123" actId="255"/>
        <pc:sldMkLst>
          <pc:docMk/>
          <pc:sldMk cId="573235028" sldId="300"/>
        </pc:sldMkLst>
        <pc:spChg chg="mod">
          <ac:chgData name="Deborah Shaw" userId="79bf7848-a030-4096-934a-3abbfde4984a" providerId="ADAL" clId="{C0D53D4A-7372-4912-B400-5FD4EC761031}" dt="2024-04-19T15:13:39.166" v="117" actId="403"/>
          <ac:spMkLst>
            <pc:docMk/>
            <pc:sldMk cId="573235028" sldId="300"/>
            <ac:spMk id="2" creationId="{7C5A6735-6ED2-B9AD-6A2E-2A74EC093D71}"/>
          </ac:spMkLst>
        </pc:spChg>
        <pc:spChg chg="mod">
          <ac:chgData name="Deborah Shaw" userId="79bf7848-a030-4096-934a-3abbfde4984a" providerId="ADAL" clId="{C0D53D4A-7372-4912-B400-5FD4EC761031}" dt="2024-04-19T15:13:58.740" v="123" actId="255"/>
          <ac:spMkLst>
            <pc:docMk/>
            <pc:sldMk cId="573235028" sldId="300"/>
            <ac:spMk id="3" creationId="{4EF6CDDA-C797-D6CB-3037-6327B5C34ADF}"/>
          </ac:spMkLst>
        </pc:spChg>
      </pc:sldChg>
      <pc:sldChg chg="modSp mod">
        <pc:chgData name="Deborah Shaw" userId="79bf7848-a030-4096-934a-3abbfde4984a" providerId="ADAL" clId="{C0D53D4A-7372-4912-B400-5FD4EC761031}" dt="2024-04-19T15:14:13.650" v="127" actId="403"/>
        <pc:sldMkLst>
          <pc:docMk/>
          <pc:sldMk cId="1169938722" sldId="301"/>
        </pc:sldMkLst>
        <pc:spChg chg="mod">
          <ac:chgData name="Deborah Shaw" userId="79bf7848-a030-4096-934a-3abbfde4984a" providerId="ADAL" clId="{C0D53D4A-7372-4912-B400-5FD4EC761031}" dt="2024-04-19T15:14:13.650" v="127" actId="403"/>
          <ac:spMkLst>
            <pc:docMk/>
            <pc:sldMk cId="1169938722" sldId="301"/>
            <ac:spMk id="3" creationId="{4EF6CDDA-C797-D6CB-3037-6327B5C34ADF}"/>
          </ac:spMkLst>
        </pc:spChg>
      </pc:sldChg>
    </pc:docChg>
  </pc:docChgLst>
  <pc:docChgLst>
    <pc:chgData name="Deborah Shaw" userId="S::deborah_shaw@wycliffeassociates.org::79bf7848-a030-4096-934a-3abbfde4984a" providerId="AD" clId="Web-{F78FCA9B-357C-144B-F215-2B70A1124C26}"/>
    <pc:docChg chg="addSld sldOrd">
      <pc:chgData name="Deborah Shaw" userId="S::deborah_shaw@wycliffeassociates.org::79bf7848-a030-4096-934a-3abbfde4984a" providerId="AD" clId="Web-{F78FCA9B-357C-144B-F215-2B70A1124C26}" dt="2023-12-17T22:11:42.544" v="1"/>
      <pc:docMkLst>
        <pc:docMk/>
      </pc:docMkLst>
      <pc:sldChg chg="add ord">
        <pc:chgData name="Deborah Shaw" userId="S::deborah_shaw@wycliffeassociates.org::79bf7848-a030-4096-934a-3abbfde4984a" providerId="AD" clId="Web-{F78FCA9B-357C-144B-F215-2B70A1124C26}" dt="2023-12-17T22:11:42.544" v="1"/>
        <pc:sldMkLst>
          <pc:docMk/>
          <pc:sldMk cId="3829610916" sldId="298"/>
        </pc:sldMkLst>
      </pc:sldChg>
    </pc:docChg>
  </pc:docChgLst>
  <pc:docChgLst>
    <pc:chgData name="Mary Stout" userId="S::mary_stout@wycliffeassociates.org::aa3233c2-3252-4841-9088-85efb7bdb5d2" providerId="AD" clId="Web-{F52406D8-9CA2-414B-A0D2-D06551BC2F24}"/>
    <pc:docChg chg="addSld modSld">
      <pc:chgData name="Mary Stout" userId="S::mary_stout@wycliffeassociates.org::aa3233c2-3252-4841-9088-85efb7bdb5d2" providerId="AD" clId="Web-{F52406D8-9CA2-414B-A0D2-D06551BC2F24}" dt="2023-12-20T20:23:44.704" v="7" actId="1076"/>
      <pc:docMkLst>
        <pc:docMk/>
      </pc:docMkLst>
      <pc:sldChg chg="addSp delSp modSp new">
        <pc:chgData name="Mary Stout" userId="S::mary_stout@wycliffeassociates.org::aa3233c2-3252-4841-9088-85efb7bdb5d2" providerId="AD" clId="Web-{F52406D8-9CA2-414B-A0D2-D06551BC2F24}" dt="2023-12-20T20:23:44.704" v="7" actId="1076"/>
        <pc:sldMkLst>
          <pc:docMk/>
          <pc:sldMk cId="573235028" sldId="300"/>
        </pc:sldMkLst>
        <pc:spChg chg="del">
          <ac:chgData name="Mary Stout" userId="S::mary_stout@wycliffeassociates.org::aa3233c2-3252-4841-9088-85efb7bdb5d2" providerId="AD" clId="Web-{F52406D8-9CA2-414B-A0D2-D06551BC2F24}" dt="2023-12-20T20:21:32.341" v="1"/>
          <ac:spMkLst>
            <pc:docMk/>
            <pc:sldMk cId="573235028" sldId="300"/>
            <ac:spMk id="2" creationId="{36BC6C98-62E6-ED83-09DD-5AFCDE0F5B32}"/>
          </ac:spMkLst>
        </pc:spChg>
        <pc:spChg chg="add mod">
          <ac:chgData name="Mary Stout" userId="S::mary_stout@wycliffeassociates.org::aa3233c2-3252-4841-9088-85efb7bdb5d2" providerId="AD" clId="Web-{F52406D8-9CA2-414B-A0D2-D06551BC2F24}" dt="2023-12-20T20:23:44.704" v="7" actId="1076"/>
          <ac:spMkLst>
            <pc:docMk/>
            <pc:sldMk cId="573235028" sldId="300"/>
            <ac:spMk id="3" creationId="{4EF6CDDA-C797-D6CB-3037-6327B5C34ADF}"/>
          </ac:spMkLst>
        </pc:spChg>
      </pc:sldChg>
    </pc:docChg>
  </pc:docChgLst>
  <pc:docChgLst>
    <pc:chgData name="Deborah Shaw" userId="S::deborah_shaw@wycliffeassociates.org::79bf7848-a030-4096-934a-3abbfde4984a" providerId="AD" clId="Web-{39D92157-BCD2-B02C-24D7-43B1D75419B1}"/>
    <pc:docChg chg="modSld">
      <pc:chgData name="Deborah Shaw" userId="S::deborah_shaw@wycliffeassociates.org::79bf7848-a030-4096-934a-3abbfde4984a" providerId="AD" clId="Web-{39D92157-BCD2-B02C-24D7-43B1D75419B1}" dt="2023-12-26T22:05:04.571" v="8" actId="20577"/>
      <pc:docMkLst>
        <pc:docMk/>
      </pc:docMkLst>
      <pc:sldChg chg="modSp">
        <pc:chgData name="Deborah Shaw" userId="S::deborah_shaw@wycliffeassociates.org::79bf7848-a030-4096-934a-3abbfde4984a" providerId="AD" clId="Web-{39D92157-BCD2-B02C-24D7-43B1D75419B1}" dt="2023-12-26T22:05:04.571" v="8" actId="20577"/>
        <pc:sldMkLst>
          <pc:docMk/>
          <pc:sldMk cId="4064665203" sldId="296"/>
        </pc:sldMkLst>
        <pc:spChg chg="mod">
          <ac:chgData name="Deborah Shaw" userId="S::deborah_shaw@wycliffeassociates.org::79bf7848-a030-4096-934a-3abbfde4984a" providerId="AD" clId="Web-{39D92157-BCD2-B02C-24D7-43B1D75419B1}" dt="2023-12-26T22:05:04.571" v="8" actId="20577"/>
          <ac:spMkLst>
            <pc:docMk/>
            <pc:sldMk cId="4064665203" sldId="296"/>
            <ac:spMk id="6" creationId="{450682F1-E932-4AC7-90E3-2AF90E6945E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AA070-92F4-A447-BB88-F5E94FF9CF8B}" type="datetimeFigureOut">
              <a:rPr lang="en-US" smtClean="0"/>
              <a:t>4/19/2024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9B3C9-13A9-6540-8F68-9A544DD081BF}" type="slidenum">
              <a:rPr lang="en-US" smtClean="0"/>
              <a:t>‹#›</a:t>
            </a:fld>
            <a:endParaRPr lang="en-US"/>
          </a:p>
        </p:txBody>
      </p:sp>
    </p:spTree>
    <p:extLst>
      <p:ext uri="{BB962C8B-B14F-4D97-AF65-F5344CB8AC3E}">
        <p14:creationId xmlns:p14="http://schemas.microsoft.com/office/powerpoint/2010/main" val="25213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5D7C9E-35D9-4D05-A3C8-EB7FE07A4C81}" type="slidenum">
              <a:rPr lang="en-US" smtClean="0"/>
              <a:t>2</a:t>
            </a:fld>
            <a:endParaRPr lang="en-US"/>
          </a:p>
        </p:txBody>
      </p:sp>
    </p:spTree>
    <p:extLst>
      <p:ext uri="{BB962C8B-B14F-4D97-AF65-F5344CB8AC3E}">
        <p14:creationId xmlns:p14="http://schemas.microsoft.com/office/powerpoint/2010/main" val="3829543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D176C0A-5C67-429D-B78E-C0F7FE360763}" type="datetimeFigureOut">
              <a:rPr lang="en-US" smtClean="0"/>
              <a:t>4/19/2024</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86A303C-F57A-46A0-A01E-607FF4D926B8}" type="slidenum">
              <a:rPr lang="en-US" smtClean="0"/>
              <a:t>‹#›</a:t>
            </a:fld>
            <a:endParaRPr lang="en-US"/>
          </a:p>
        </p:txBody>
      </p:sp>
    </p:spTree>
    <p:extLst>
      <p:ext uri="{BB962C8B-B14F-4D97-AF65-F5344CB8AC3E}">
        <p14:creationId xmlns:p14="http://schemas.microsoft.com/office/powerpoint/2010/main" val="21419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AAEAE7B-3B5A-4C25-AC11-01A159AD8EE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19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3E46E85-8EF7-4D4E-A5B5-D327F4516A8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111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342BB-B465-1A3D-28BC-F5045ABD0A0E}"/>
              </a:ext>
            </a:extLst>
          </p:cNvPr>
          <p:cNvPicPr>
            <a:picLocks noChangeAspect="1"/>
          </p:cNvPicPr>
          <p:nvPr/>
        </p:nvPicPr>
        <p:blipFill rotWithShape="1">
          <a:blip r:embed="rId2">
            <a:extLst>
              <a:ext uri="{28A0092B-C50C-407E-A947-70E740481C1C}">
                <a14:useLocalDpi xmlns:a14="http://schemas.microsoft.com/office/drawing/2010/main" val="0"/>
              </a:ext>
            </a:extLst>
          </a:blip>
          <a:srcRect t="13199" b="13199"/>
          <a:stretch/>
        </p:blipFill>
        <p:spPr>
          <a:xfrm>
            <a:off x="20" y="146817"/>
            <a:ext cx="9143980" cy="351136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17E80A5-0A88-072D-D373-1B79DB1B2DCA}"/>
              </a:ext>
            </a:extLst>
          </p:cNvPr>
          <p:cNvSpPr>
            <a:spLocks noGrp="1"/>
          </p:cNvSpPr>
          <p:nvPr>
            <p:ph idx="1"/>
          </p:nvPr>
        </p:nvSpPr>
        <p:spPr>
          <a:xfrm>
            <a:off x="3154786" y="3658183"/>
            <a:ext cx="5915400" cy="2851456"/>
          </a:xfrm>
        </p:spPr>
        <p:txBody>
          <a:bodyPr anchor="ctr">
            <a:normAutofit fontScale="70000" lnSpcReduction="20000"/>
          </a:bodyPr>
          <a:lstStyle/>
          <a:p>
            <a:pPr marL="0" marR="0" indent="0" algn="r" rtl="1" fontAlgn="base">
              <a:spcBef>
                <a:spcPts val="0"/>
              </a:spcBef>
              <a:spcAft>
                <a:spcPts val="0"/>
              </a:spcAft>
              <a:buNone/>
            </a:pPr>
            <a:r>
              <a:rPr lang="ar-SA" sz="3100" dirty="0">
                <a:solidFill>
                  <a:schemeClr val="accent1">
                    <a:lumMod val="50000"/>
                  </a:schemeClr>
                </a:solidFill>
                <a:ea typeface="Times New Roman" panose="02020603050405020304" pitchFamily="18" charset="0"/>
              </a:rPr>
              <a:t>وأمرنا الرب أن نحفظ كل هذه الفرائض ، وأن نخاف الرب إلهنا ، لخيرنا دائما ، حتى يحفظنا أحياء ، كما هو الحال في هذا اليوم. حينئذ سيكون البر بالنسبة لنا ، إذا كنا حريصين على حفظ كل هذه الوصايا أمام الرب إلهنا ، كما أمرنا (تثنية 6: 24-25).</a:t>
            </a:r>
            <a:r>
              <a:rPr lang="en-US" sz="3100" b="1" dirty="0">
                <a:solidFill>
                  <a:schemeClr val="accent1">
                    <a:lumMod val="50000"/>
                  </a:schemeClr>
                </a:solidFill>
                <a:effectLst/>
                <a:latin typeface="Arial" panose="020B0604020202020204" pitchFamily="34" charset="0"/>
                <a:ea typeface="Times New Roman" panose="02020603050405020304" pitchFamily="18" charset="0"/>
              </a:rPr>
              <a:t> </a:t>
            </a:r>
            <a:endParaRPr lang="en-US" sz="3100" b="1" dirty="0">
              <a:solidFill>
                <a:schemeClr val="accent1">
                  <a:lumMod val="50000"/>
                </a:schemeClr>
              </a:solidFill>
              <a:effectLst/>
              <a:latin typeface="Times New Roman" panose="02020603050405020304" pitchFamily="18" charset="0"/>
              <a:ea typeface="Times New Roman" panose="02020603050405020304" pitchFamily="18" charset="0"/>
            </a:endParaRPr>
          </a:p>
          <a:p>
            <a:pPr marL="0" marR="0" indent="0" algn="r" rtl="1" fontAlgn="base">
              <a:spcBef>
                <a:spcPts val="0"/>
              </a:spcBef>
              <a:spcAft>
                <a:spcPts val="0"/>
              </a:spcAft>
              <a:buNone/>
            </a:pPr>
            <a:r>
              <a:rPr lang="ar-SA" sz="3100" dirty="0">
                <a:solidFill>
                  <a:schemeClr val="accent1">
                    <a:lumMod val="50000"/>
                  </a:schemeClr>
                </a:solidFill>
                <a:ea typeface="Times New Roman" panose="02020603050405020304" pitchFamily="18" charset="0"/>
              </a:rPr>
              <a:t>لذلك من يسمع أقوالي هذه ويفعلها ، أشبهه برجل حكيم بنى بيته على الصخرة: ونزل المطر ، وجاءت الفيضانات ، وهبت الرياح وضربت على ذلك البيت. ولم يسقط ، لأنه تأسس على الصخرة (متى 7: 24-25).</a:t>
            </a:r>
            <a:r>
              <a:rPr lang="en-US" sz="3100" dirty="0">
                <a:solidFill>
                  <a:schemeClr val="accent1">
                    <a:lumMod val="50000"/>
                  </a:schemeClr>
                </a:solidFill>
                <a:effectLst/>
                <a:latin typeface="Arial" panose="020B0604020202020204" pitchFamily="34" charset="0"/>
                <a:ea typeface="Times New Roman" panose="02020603050405020304" pitchFamily="18" charset="0"/>
              </a:rPr>
              <a:t> </a:t>
            </a:r>
            <a:endParaRPr lang="en-US" sz="3100" dirty="0">
              <a:solidFill>
                <a:schemeClr val="accent1">
                  <a:lumMod val="50000"/>
                </a:schemeClr>
              </a:solidFill>
              <a:effectLst/>
              <a:latin typeface="Times New Roman" panose="02020603050405020304" pitchFamily="18" charset="0"/>
              <a:ea typeface="Times New Roman" panose="02020603050405020304" pitchFamily="18" charset="0"/>
            </a:endParaRPr>
          </a:p>
          <a:p>
            <a:pPr marL="0" marR="0" indent="0" algn="r" rtl="1" fontAlgn="base">
              <a:spcBef>
                <a:spcPts val="0"/>
              </a:spcBef>
              <a:spcAft>
                <a:spcPts val="0"/>
              </a:spcAft>
              <a:buNone/>
            </a:pPr>
            <a:r>
              <a:rPr lang="ar-SA" sz="3100" dirty="0">
                <a:solidFill>
                  <a:schemeClr val="accent1">
                    <a:lumMod val="50000"/>
                  </a:schemeClr>
                </a:solidFill>
                <a:ea typeface="Times New Roman" panose="02020603050405020304" pitchFamily="18" charset="0"/>
              </a:rPr>
              <a:t>الآن الغرض من الوصية هو المحبة من قلب نقي ، من ضمير صالح ، ومن الإيمان الصادق (1 تيموثاوس 1: 5).</a:t>
            </a:r>
            <a:r>
              <a:rPr lang="en-US" sz="3100" dirty="0">
                <a:solidFill>
                  <a:schemeClr val="accent1">
                    <a:lumMod val="50000"/>
                  </a:schemeClr>
                </a:solidFill>
                <a:effectLst/>
                <a:latin typeface="Arial" panose="020B0604020202020204" pitchFamily="34" charset="0"/>
                <a:ea typeface="Times New Roman" panose="02020603050405020304" pitchFamily="18" charset="0"/>
              </a:rPr>
              <a:t> </a:t>
            </a:r>
            <a:endParaRPr lang="en-US" sz="2300" dirty="0">
              <a:solidFill>
                <a:schemeClr val="accent1">
                  <a:lumMod val="50000"/>
                </a:schemeClr>
              </a:solidFill>
              <a:effectLst/>
              <a:latin typeface="Calibri"/>
              <a:ea typeface="Times New Roman" panose="02020603050405020304" pitchFamily="18" charset="0"/>
            </a:endParaRPr>
          </a:p>
          <a:p>
            <a:pPr marL="0" marR="0" indent="0" fontAlgn="base">
              <a:spcBef>
                <a:spcPts val="0"/>
              </a:spcBef>
              <a:spcAft>
                <a:spcPts val="0"/>
              </a:spcAft>
              <a:buNone/>
            </a:pPr>
            <a:endParaRPr lang="en-US" sz="1600" dirty="0">
              <a:effectLst/>
              <a:latin typeface="Times New Roman" panose="02020603050405020304" pitchFamily="18" charset="0"/>
              <a:ea typeface="Times New Roman" panose="02020603050405020304" pitchFamily="18" charset="0"/>
            </a:endParaRPr>
          </a:p>
          <a:p>
            <a:pPr marL="0" marR="0" indent="0" algn="r" rtl="1" fontAlgn="base">
              <a:spcBef>
                <a:spcPts val="0"/>
              </a:spcBef>
              <a:spcAft>
                <a:spcPts val="0"/>
              </a:spcAft>
              <a:buNone/>
            </a:pPr>
            <a:r>
              <a:rPr lang="ar-SA" sz="1900" dirty="0">
                <a:latin typeface="Calibri"/>
                <a:ea typeface="Times New Roman" panose="02020603050405020304" pitchFamily="18" charset="0"/>
                <a:cs typeface="Arial"/>
              </a:rPr>
              <a:t>كل الكتاب المقدس مأخوذ من نسخة® الملك جيمس الجديدة. © 1982 بواسطة </a:t>
            </a:r>
            <a:r>
              <a:rPr lang="en-US" sz="1900" dirty="0">
                <a:latin typeface="Calibri"/>
                <a:ea typeface="Times New Roman" panose="02020603050405020304" pitchFamily="18" charset="0"/>
                <a:cs typeface="Arial"/>
              </a:rPr>
              <a:t>Thomas Nelson، Inc. </a:t>
            </a:r>
            <a:r>
              <a:rPr lang="ar-SA" sz="1900" dirty="0">
                <a:latin typeface="Calibri"/>
                <a:ea typeface="Times New Roman" panose="02020603050405020304" pitchFamily="18" charset="0"/>
                <a:cs typeface="Arial"/>
              </a:rPr>
              <a:t>مستخدمة بإذن. كل الحقوق محفوظة.</a:t>
            </a:r>
            <a:endParaRPr lang="en-US" sz="1600" dirty="0">
              <a:effectLst/>
              <a:latin typeface="Calibri"/>
              <a:ea typeface="Times New Roman" panose="02020603050405020304" pitchFamily="18" charset="0"/>
              <a:cs typeface="Arial"/>
            </a:endParaRPr>
          </a:p>
        </p:txBody>
      </p:sp>
      <p:sp>
        <p:nvSpPr>
          <p:cNvPr id="7" name="Rectangle 6">
            <a:extLst>
              <a:ext uri="{FF2B5EF4-FFF2-40B4-BE49-F238E27FC236}">
                <a16:creationId xmlns:a16="http://schemas.microsoft.com/office/drawing/2014/main" id="{6D1C5468-2E27-9AF9-E8A7-9D00C2F6695F}"/>
              </a:ext>
            </a:extLst>
          </p:cNvPr>
          <p:cNvSpPr/>
          <p:nvPr/>
        </p:nvSpPr>
        <p:spPr>
          <a:xfrm>
            <a:off x="73814" y="4263922"/>
            <a:ext cx="2951444" cy="1446550"/>
          </a:xfrm>
          <a:prstGeom prst="rect">
            <a:avLst/>
          </a:prstGeom>
        </p:spPr>
        <p:txBody>
          <a:bodyPr wrap="square" lIns="91440" tIns="45720" rIns="91440" bIns="4572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1"/>
            <a:r>
              <a:rPr lang="ar-SA" sz="4400" b="1" dirty="0">
                <a:solidFill>
                  <a:srgbClr val="B95659"/>
                </a:solidFill>
                <a:latin typeface="Arial" panose="020B0604020202020204" pitchFamily="34" charset="0"/>
                <a:ea typeface="+mj-ea"/>
              </a:rPr>
              <a:t>مشاركة الكتاب المقدس</a:t>
            </a:r>
            <a:endParaRPr lang="en-US" sz="4400" b="1" dirty="0">
              <a:solidFill>
                <a:srgbClr val="B95659"/>
              </a:solidFill>
              <a:latin typeface="Arial" panose="020B0604020202020204" pitchFamily="34" charset="0"/>
              <a:ea typeface="+mj-ea"/>
              <a:cs typeface="Arial" panose="020B0604020202020204" pitchFamily="34" charset="0"/>
            </a:endParaRPr>
          </a:p>
        </p:txBody>
      </p:sp>
      <p:cxnSp>
        <p:nvCxnSpPr>
          <p:cNvPr id="8" name="Straight Arrow Connector 7">
            <a:extLst>
              <a:ext uri="{FF2B5EF4-FFF2-40B4-BE49-F238E27FC236}">
                <a16:creationId xmlns:a16="http://schemas.microsoft.com/office/drawing/2014/main" id="{A525E1EC-2B3D-B92F-74BA-AE9AEC3DD826}"/>
              </a:ext>
            </a:extLst>
          </p:cNvPr>
          <p:cNvCxnSpPr/>
          <p:nvPr/>
        </p:nvCxnSpPr>
        <p:spPr>
          <a:xfrm flipH="1">
            <a:off x="3021483" y="4020230"/>
            <a:ext cx="7549" cy="2246153"/>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10" name="Parallelogram 9">
            <a:extLst>
              <a:ext uri="{FF2B5EF4-FFF2-40B4-BE49-F238E27FC236}">
                <a16:creationId xmlns:a16="http://schemas.microsoft.com/office/drawing/2014/main" id="{8935C890-2269-E49E-86DF-C211A0DE5924}"/>
              </a:ext>
            </a:extLst>
          </p:cNvPr>
          <p:cNvSpPr/>
          <p:nvPr/>
        </p:nvSpPr>
        <p:spPr>
          <a:xfrm flipH="1">
            <a:off x="-127730" y="6628431"/>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DDF8B0AC-4967-3644-B916-F6C2ECC53264}"/>
              </a:ext>
            </a:extLst>
          </p:cNvPr>
          <p:cNvSpPr/>
          <p:nvPr/>
        </p:nvSpPr>
        <p:spPr>
          <a:xfrm flipH="1">
            <a:off x="2971800" y="6628431"/>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AE8FE71-03A0-CB9B-C12A-D84F3A382A80}"/>
              </a:ext>
            </a:extLst>
          </p:cNvPr>
          <p:cNvSpPr/>
          <p:nvPr/>
        </p:nvSpPr>
        <p:spPr>
          <a:xfrm flipH="1">
            <a:off x="6071330" y="6628431"/>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54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82C8456-986D-429C-AA7D-CD45E05376CC}"/>
              </a:ext>
            </a:extLst>
          </p:cNvPr>
          <p:cNvSpPr txBox="1"/>
          <p:nvPr/>
        </p:nvSpPr>
        <p:spPr>
          <a:xfrm>
            <a:off x="115385" y="236504"/>
            <a:ext cx="3318537" cy="6247864"/>
          </a:xfrm>
          <a:prstGeom prst="rect">
            <a:avLst/>
          </a:prstGeom>
          <a:noFill/>
        </p:spPr>
        <p:txBody>
          <a:bodyPr wrap="none" rtlCol="0" anchor="ctr">
            <a:spAutoFit/>
          </a:bodyPr>
          <a:lstStyle/>
          <a:p>
            <a:pPr algn="ctr"/>
            <a:r>
              <a:rPr lang="en-US" sz="40000" dirty="0">
                <a:solidFill>
                  <a:schemeClr val="accent2">
                    <a:lumMod val="20000"/>
                    <a:lumOff val="80000"/>
                  </a:schemeClr>
                </a:solidFill>
                <a:latin typeface="Arial Black" panose="020B0A04020102020204" pitchFamily="34" charset="0"/>
              </a:rPr>
              <a:t>?</a:t>
            </a:r>
          </a:p>
        </p:txBody>
      </p:sp>
      <p:sp>
        <p:nvSpPr>
          <p:cNvPr id="12" name="TextBox 11">
            <a:extLst>
              <a:ext uri="{FF2B5EF4-FFF2-40B4-BE49-F238E27FC236}">
                <a16:creationId xmlns:a16="http://schemas.microsoft.com/office/drawing/2014/main" id="{5BB7ECD2-A674-4AF1-8743-9A18725E2329}"/>
              </a:ext>
            </a:extLst>
          </p:cNvPr>
          <p:cNvSpPr txBox="1"/>
          <p:nvPr/>
        </p:nvSpPr>
        <p:spPr>
          <a:xfrm>
            <a:off x="297319" y="2923171"/>
            <a:ext cx="2954668" cy="1754326"/>
          </a:xfrm>
          <a:prstGeom prst="rect">
            <a:avLst/>
          </a:prstGeom>
          <a:noFill/>
        </p:spPr>
        <p:txBody>
          <a:bodyPr wrap="square" anchor="ctr">
            <a:spAutoFit/>
          </a:bodyPr>
          <a:lstStyle/>
          <a:p>
            <a:pPr algn="ctr" rtl="1"/>
            <a:r>
              <a:rPr lang="ar-SA" sz="3600" b="1">
                <a:solidFill>
                  <a:schemeClr val="tx2"/>
                </a:solidFill>
                <a:latin typeface="Arial" panose="020B0604020202020204" pitchFamily="34" charset="0"/>
                <a:ea typeface="MS Mincho" panose="02020609040205080304" pitchFamily="49" charset="-128"/>
              </a:rPr>
              <a:t>كيف سيتعامل المجتمع مع الكتاب المقدس؟</a:t>
            </a:r>
            <a:endParaRPr lang="en-US" sz="3600" b="1" dirty="0">
              <a:solidFill>
                <a:schemeClr val="tx2"/>
              </a:solidFill>
              <a:effectLst/>
              <a:latin typeface="Arial" panose="020B0604020202020204" pitchFamily="34" charset="0"/>
              <a:ea typeface="MS Mincho" panose="02020609040205080304" pitchFamily="49" charset="-128"/>
            </a:endParaRPr>
          </a:p>
        </p:txBody>
      </p:sp>
      <p:pic>
        <p:nvPicPr>
          <p:cNvPr id="13" name="Picture 12">
            <a:extLst>
              <a:ext uri="{FF2B5EF4-FFF2-40B4-BE49-F238E27FC236}">
                <a16:creationId xmlns:a16="http://schemas.microsoft.com/office/drawing/2014/main" id="{1AD6BFB1-7500-42F1-8580-638CBC4E37DD}"/>
              </a:ext>
            </a:extLst>
          </p:cNvPr>
          <p:cNvPicPr>
            <a:picLocks noChangeAspect="1"/>
          </p:cNvPicPr>
          <p:nvPr/>
        </p:nvPicPr>
        <p:blipFill rotWithShape="1">
          <a:blip r:embed="rId3">
            <a:extLst>
              <a:ext uri="{28A0092B-C50C-407E-A947-70E740481C1C}">
                <a14:useLocalDpi xmlns:a14="http://schemas.microsoft.com/office/drawing/2010/main" val="0"/>
              </a:ext>
            </a:extLst>
          </a:blip>
          <a:srcRect l="24444" t="337" r="23212" b="6682"/>
          <a:stretch/>
        </p:blipFill>
        <p:spPr>
          <a:xfrm>
            <a:off x="6866459" y="2571043"/>
            <a:ext cx="1715914" cy="1715914"/>
          </a:xfrm>
          <a:prstGeom prst="ellipse">
            <a:avLst/>
          </a:prstGeom>
          <a:ln w="38100">
            <a:solidFill>
              <a:schemeClr val="accent3"/>
            </a:solidFill>
          </a:ln>
          <a:effectLst>
            <a:outerShdw blurRad="50800" dist="38100" dir="5400000" algn="t" rotWithShape="0">
              <a:prstClr val="black">
                <a:alpha val="40000"/>
              </a:prstClr>
            </a:outerShdw>
          </a:effectLst>
        </p:spPr>
      </p:pic>
      <p:pic>
        <p:nvPicPr>
          <p:cNvPr id="14" name="Picture 13">
            <a:extLst>
              <a:ext uri="{FF2B5EF4-FFF2-40B4-BE49-F238E27FC236}">
                <a16:creationId xmlns:a16="http://schemas.microsoft.com/office/drawing/2014/main" id="{247E36B0-D9D9-4FC8-83F9-B3B215052A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91578" y="996549"/>
            <a:ext cx="1715914" cy="1715914"/>
          </a:xfrm>
          <a:prstGeom prst="ellipse">
            <a:avLst/>
          </a:prstGeom>
          <a:ln w="38100">
            <a:solidFill>
              <a:schemeClr val="accent3"/>
            </a:solidFill>
          </a:ln>
          <a:effectLst>
            <a:outerShdw blurRad="50800" dist="38100" dir="5400000" algn="t" rotWithShape="0">
              <a:prstClr val="black">
                <a:alpha val="40000"/>
              </a:prstClr>
            </a:outerShdw>
          </a:effectLst>
        </p:spPr>
      </p:pic>
      <p:pic>
        <p:nvPicPr>
          <p:cNvPr id="16" name="Picture 15">
            <a:extLst>
              <a:ext uri="{FF2B5EF4-FFF2-40B4-BE49-F238E27FC236}">
                <a16:creationId xmlns:a16="http://schemas.microsoft.com/office/drawing/2014/main" id="{16977DBA-9322-4E0F-9F3F-73E2182C15D7}"/>
              </a:ext>
            </a:extLst>
          </p:cNvPr>
          <p:cNvPicPr>
            <a:picLocks noChangeAspect="1"/>
          </p:cNvPicPr>
          <p:nvPr/>
        </p:nvPicPr>
        <p:blipFill rotWithShape="1">
          <a:blip r:embed="rId5">
            <a:extLst>
              <a:ext uri="{28A0092B-C50C-407E-A947-70E740481C1C}">
                <a14:useLocalDpi xmlns:a14="http://schemas.microsoft.com/office/drawing/2010/main" val="0"/>
              </a:ext>
            </a:extLst>
          </a:blip>
          <a:srcRect l="19028" r="27848"/>
          <a:stretch/>
        </p:blipFill>
        <p:spPr>
          <a:xfrm>
            <a:off x="3821884" y="4145538"/>
            <a:ext cx="1715914" cy="1715914"/>
          </a:xfrm>
          <a:prstGeom prst="ellipse">
            <a:avLst/>
          </a:prstGeom>
          <a:ln w="38100">
            <a:solidFill>
              <a:schemeClr val="accent3"/>
            </a:solidFill>
          </a:ln>
          <a:effectLst>
            <a:outerShdw blurRad="50800" dist="38100" dir="5400000" algn="t" rotWithShape="0">
              <a:prstClr val="black">
                <a:alpha val="40000"/>
              </a:prstClr>
            </a:outerShdw>
          </a:effectLst>
        </p:spPr>
      </p:pic>
      <p:sp>
        <p:nvSpPr>
          <p:cNvPr id="19" name="TextBox 18">
            <a:extLst>
              <a:ext uri="{FF2B5EF4-FFF2-40B4-BE49-F238E27FC236}">
                <a16:creationId xmlns:a16="http://schemas.microsoft.com/office/drawing/2014/main" id="{1D230753-A28C-45B4-87E0-872804A715F6}"/>
              </a:ext>
            </a:extLst>
          </p:cNvPr>
          <p:cNvSpPr txBox="1"/>
          <p:nvPr/>
        </p:nvSpPr>
        <p:spPr>
          <a:xfrm>
            <a:off x="4261692" y="2933191"/>
            <a:ext cx="2542975" cy="991618"/>
          </a:xfrm>
          <a:prstGeom prst="rect">
            <a:avLst/>
          </a:prstGeom>
          <a:noFill/>
        </p:spPr>
        <p:txBody>
          <a:bodyPr wrap="square" anchor="ctr">
            <a:spAutoFit/>
          </a:bodyPr>
          <a:lstStyle/>
          <a:p>
            <a:pPr algn="l" rtl="1">
              <a:lnSpc>
                <a:spcPct val="107000"/>
              </a:lnSpc>
            </a:pPr>
            <a:r>
              <a:rPr lang="ar-SA" sz="2800" b="1">
                <a:solidFill>
                  <a:schemeClr val="tx2"/>
                </a:solidFill>
                <a:latin typeface="Arial" panose="020B0604020202020204" pitchFamily="34" charset="0"/>
                <a:ea typeface="Calibri" panose="020F0502020204030204" pitchFamily="34" charset="0"/>
                <a:cs typeface="Times New Roman" panose="02020603050405020304" pitchFamily="18" charset="0"/>
              </a:rPr>
              <a:t>في مدرسة الأحد</a:t>
            </a:r>
            <a:br>
              <a:rPr lang="ar-SA" sz="2800" b="1">
                <a:solidFill>
                  <a:schemeClr val="tx2"/>
                </a:solidFill>
                <a:latin typeface="Arial" panose="020B0604020202020204" pitchFamily="34" charset="0"/>
                <a:ea typeface="Calibri" panose="020F0502020204030204" pitchFamily="34" charset="0"/>
                <a:cs typeface="Times New Roman" panose="02020603050405020304" pitchFamily="18" charset="0"/>
              </a:rPr>
            </a:br>
            <a:r>
              <a:rPr lang="ar-SA" sz="2800" b="1">
                <a:solidFill>
                  <a:schemeClr val="tx2"/>
                </a:solidFill>
                <a:latin typeface="Arial" panose="020B0604020202020204" pitchFamily="34" charset="0"/>
                <a:ea typeface="Calibri" panose="020F0502020204030204" pitchFamily="34" charset="0"/>
                <a:cs typeface="Times New Roman" panose="02020603050405020304" pitchFamily="18" charset="0"/>
              </a:rPr>
              <a:t>أو مجموعات صغيرة</a:t>
            </a:r>
            <a:endParaRPr lang="en-US" sz="24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625CD6E2-38DE-4F80-AFB6-BFC147B5F6B7}"/>
              </a:ext>
            </a:extLst>
          </p:cNvPr>
          <p:cNvSpPr txBox="1"/>
          <p:nvPr/>
        </p:nvSpPr>
        <p:spPr>
          <a:xfrm>
            <a:off x="5775767" y="1589209"/>
            <a:ext cx="2430674" cy="530594"/>
          </a:xfrm>
          <a:prstGeom prst="rect">
            <a:avLst/>
          </a:prstGeom>
          <a:noFill/>
        </p:spPr>
        <p:txBody>
          <a:bodyPr wrap="square" anchor="ctr">
            <a:spAutoFit/>
          </a:bodyPr>
          <a:lstStyle/>
          <a:p>
            <a:pPr rtl="1">
              <a:lnSpc>
                <a:spcPct val="107000"/>
              </a:lnSpc>
            </a:pPr>
            <a:r>
              <a:rPr lang="ar-SA" sz="2800" b="1">
                <a:solidFill>
                  <a:schemeClr val="tx2"/>
                </a:solidFill>
                <a:latin typeface="Arial" panose="020B0604020202020204" pitchFamily="34" charset="0"/>
                <a:ea typeface="Calibri" panose="020F0502020204030204" pitchFamily="34" charset="0"/>
                <a:cs typeface="Times New Roman" panose="02020603050405020304" pitchFamily="18" charset="0"/>
              </a:rPr>
              <a:t>في الكنيسة</a:t>
            </a:r>
            <a:endParaRPr lang="en-US" sz="24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D4102C25-5BC3-4381-BF15-3969350302E2}"/>
              </a:ext>
            </a:extLst>
          </p:cNvPr>
          <p:cNvSpPr txBox="1"/>
          <p:nvPr/>
        </p:nvSpPr>
        <p:spPr>
          <a:xfrm>
            <a:off x="5624680" y="4507686"/>
            <a:ext cx="2542975" cy="991618"/>
          </a:xfrm>
          <a:prstGeom prst="rect">
            <a:avLst/>
          </a:prstGeom>
          <a:noFill/>
        </p:spPr>
        <p:txBody>
          <a:bodyPr wrap="square" anchor="ctr">
            <a:spAutoFit/>
          </a:bodyPr>
          <a:lstStyle/>
          <a:p>
            <a:pPr rtl="1">
              <a:lnSpc>
                <a:spcPct val="107000"/>
              </a:lnSpc>
            </a:pPr>
            <a:r>
              <a:rPr lang="ar-SA" sz="2800" b="1">
                <a:solidFill>
                  <a:schemeClr val="tx2"/>
                </a:solidFill>
                <a:latin typeface="Arial" panose="020B0604020202020204" pitchFamily="34" charset="0"/>
                <a:ea typeface="Calibri" panose="020F0502020204030204" pitchFamily="34" charset="0"/>
                <a:cs typeface="Times New Roman" panose="02020603050405020304" pitchFamily="18" charset="0"/>
              </a:rPr>
              <a:t>في المنازل /</a:t>
            </a:r>
            <a:br>
              <a:rPr lang="ar-SA" sz="2800" b="1">
                <a:solidFill>
                  <a:schemeClr val="tx2"/>
                </a:solidFill>
                <a:latin typeface="Arial" panose="020B0604020202020204" pitchFamily="34" charset="0"/>
                <a:ea typeface="Calibri" panose="020F0502020204030204" pitchFamily="34" charset="0"/>
                <a:cs typeface="Times New Roman" panose="02020603050405020304" pitchFamily="18" charset="0"/>
              </a:rPr>
            </a:br>
            <a:r>
              <a:rPr lang="ar-SA" sz="2800" b="1">
                <a:solidFill>
                  <a:schemeClr val="tx2"/>
                </a:solidFill>
                <a:latin typeface="Arial" panose="020B0604020202020204" pitchFamily="34" charset="0"/>
                <a:ea typeface="Calibri" panose="020F0502020204030204" pitchFamily="34" charset="0"/>
                <a:cs typeface="Times New Roman" panose="02020603050405020304" pitchFamily="18" charset="0"/>
              </a:rPr>
              <a:t>مع الأطفال</a:t>
            </a:r>
            <a:endParaRPr lang="en-US" sz="24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09445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DD74D46-E105-4858-8E47-5B7EB8FD6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229" y="1541740"/>
            <a:ext cx="4615542" cy="4340574"/>
          </a:xfrm>
          <a:prstGeom prst="rect">
            <a:avLst/>
          </a:prstGeom>
        </p:spPr>
      </p:pic>
      <p:sp>
        <p:nvSpPr>
          <p:cNvPr id="3" name="Title 2">
            <a:extLst>
              <a:ext uri="{FF2B5EF4-FFF2-40B4-BE49-F238E27FC236}">
                <a16:creationId xmlns:a16="http://schemas.microsoft.com/office/drawing/2014/main" id="{2ABBADCE-E8A1-49F6-979F-C8B3828CECE3}"/>
              </a:ext>
            </a:extLst>
          </p:cNvPr>
          <p:cNvSpPr>
            <a:spLocks noGrp="1"/>
          </p:cNvSpPr>
          <p:nvPr>
            <p:ph type="title"/>
          </p:nvPr>
        </p:nvSpPr>
        <p:spPr/>
        <p:txBody>
          <a:bodyPr/>
          <a:lstStyle/>
          <a:p>
            <a:pPr rtl="1"/>
            <a:r>
              <a:rPr lang="ar-SA" sz="4400"/>
              <a:t>تغيير المجتمع من خلال الكتاب المقدس</a:t>
            </a:r>
            <a:endParaRPr lang="en-US" sz="4400" dirty="0"/>
          </a:p>
        </p:txBody>
      </p:sp>
      <p:pic>
        <p:nvPicPr>
          <p:cNvPr id="9" name="Picture 8">
            <a:extLst>
              <a:ext uri="{FF2B5EF4-FFF2-40B4-BE49-F238E27FC236}">
                <a16:creationId xmlns:a16="http://schemas.microsoft.com/office/drawing/2014/main" id="{844599D7-5F6F-4CFF-BAAA-9C7C8AE53F44}"/>
              </a:ext>
            </a:extLst>
          </p:cNvPr>
          <p:cNvPicPr>
            <a:picLocks noChangeAspect="1"/>
          </p:cNvPicPr>
          <p:nvPr/>
        </p:nvPicPr>
        <p:blipFill rotWithShape="1">
          <a:blip r:embed="rId3">
            <a:extLst>
              <a:ext uri="{28A0092B-C50C-407E-A947-70E740481C1C}">
                <a14:useLocalDpi xmlns:a14="http://schemas.microsoft.com/office/drawing/2010/main" val="0"/>
              </a:ext>
            </a:extLst>
          </a:blip>
          <a:srcRect l="18282" t="772" r="12767" b="10524"/>
          <a:stretch/>
        </p:blipFill>
        <p:spPr>
          <a:xfrm>
            <a:off x="3100214" y="2294671"/>
            <a:ext cx="2943573" cy="2943573"/>
          </a:xfrm>
          <a:prstGeom prst="ellipse">
            <a:avLst/>
          </a:prstGeom>
          <a:ln w="57150">
            <a:solidFill>
              <a:schemeClr val="accent3"/>
            </a:solidFill>
          </a:ln>
          <a:effectLst>
            <a:outerShdw blurRad="50800" dist="38100" dir="5400000" algn="t" rotWithShape="0">
              <a:prstClr val="black">
                <a:alpha val="40000"/>
              </a:prstClr>
            </a:outerShdw>
          </a:effectLst>
        </p:spPr>
      </p:pic>
      <p:sp>
        <p:nvSpPr>
          <p:cNvPr id="11" name="TextBox 10">
            <a:extLst>
              <a:ext uri="{FF2B5EF4-FFF2-40B4-BE49-F238E27FC236}">
                <a16:creationId xmlns:a16="http://schemas.microsoft.com/office/drawing/2014/main" id="{6FBE8823-20A0-4E07-A6F2-D1F86D93FD77}"/>
              </a:ext>
            </a:extLst>
          </p:cNvPr>
          <p:cNvSpPr txBox="1"/>
          <p:nvPr/>
        </p:nvSpPr>
        <p:spPr>
          <a:xfrm>
            <a:off x="3028951" y="1260269"/>
            <a:ext cx="3086099" cy="646331"/>
          </a:xfrm>
          <a:prstGeom prst="rect">
            <a:avLst/>
          </a:prstGeom>
          <a:noFill/>
        </p:spPr>
        <p:txBody>
          <a:bodyPr wrap="square" anchor="ctr">
            <a:spAutoFit/>
          </a:bodyPr>
          <a:lstStyle/>
          <a:p>
            <a:pPr algn="ctr" rtl="1"/>
            <a:r>
              <a:rPr lang="ar-SA" sz="3600">
                <a:solidFill>
                  <a:schemeClr val="tx2"/>
                </a:solidFill>
                <a:latin typeface="Arial" panose="020B0604020202020204" pitchFamily="34" charset="0"/>
                <a:ea typeface="Calibri" panose="020F0502020204030204" pitchFamily="34" charset="0"/>
                <a:cs typeface="Times New Roman" panose="02020603050405020304" pitchFamily="18" charset="0"/>
              </a:rPr>
              <a:t>المزيد من المؤمنين</a:t>
            </a:r>
            <a:endParaRPr lang="en-US" sz="3600" dirty="0">
              <a:solidFill>
                <a:schemeClr val="tx2"/>
              </a:solidFill>
            </a:endParaRPr>
          </a:p>
        </p:txBody>
      </p:sp>
      <p:sp>
        <p:nvSpPr>
          <p:cNvPr id="12" name="TextBox 11">
            <a:extLst>
              <a:ext uri="{FF2B5EF4-FFF2-40B4-BE49-F238E27FC236}">
                <a16:creationId xmlns:a16="http://schemas.microsoft.com/office/drawing/2014/main" id="{4BDE3A79-CC22-45DF-B45E-BCD278493282}"/>
              </a:ext>
            </a:extLst>
          </p:cNvPr>
          <p:cNvSpPr txBox="1"/>
          <p:nvPr/>
        </p:nvSpPr>
        <p:spPr>
          <a:xfrm>
            <a:off x="6000754" y="2609152"/>
            <a:ext cx="3086099" cy="1200329"/>
          </a:xfrm>
          <a:prstGeom prst="rect">
            <a:avLst/>
          </a:prstGeom>
          <a:noFill/>
        </p:spPr>
        <p:txBody>
          <a:bodyPr wrap="square" anchor="ctr">
            <a:spAutoFit/>
          </a:bodyPr>
          <a:lstStyle/>
          <a:p>
            <a:pPr algn="ctr" rtl="1"/>
            <a:r>
              <a:rPr lang="ar-SA" sz="3600">
                <a:solidFill>
                  <a:schemeClr val="tx2"/>
                </a:solidFill>
                <a:latin typeface="Arial" panose="020B0604020202020204" pitchFamily="34" charset="0"/>
                <a:ea typeface="Calibri" panose="020F0502020204030204" pitchFamily="34" charset="0"/>
                <a:cs typeface="Times New Roman" panose="02020603050405020304" pitchFamily="18" charset="0"/>
              </a:rPr>
              <a:t>زيادة حضور الكنيسة</a:t>
            </a:r>
            <a:endParaRPr lang="en-US" sz="3600" dirty="0">
              <a:solidFill>
                <a:schemeClr val="tx2"/>
              </a:solidFill>
            </a:endParaRPr>
          </a:p>
        </p:txBody>
      </p:sp>
      <p:sp>
        <p:nvSpPr>
          <p:cNvPr id="13" name="TextBox 12">
            <a:extLst>
              <a:ext uri="{FF2B5EF4-FFF2-40B4-BE49-F238E27FC236}">
                <a16:creationId xmlns:a16="http://schemas.microsoft.com/office/drawing/2014/main" id="{E4939F49-9F3A-4173-A9D5-A9772D927627}"/>
              </a:ext>
            </a:extLst>
          </p:cNvPr>
          <p:cNvSpPr txBox="1"/>
          <p:nvPr/>
        </p:nvSpPr>
        <p:spPr>
          <a:xfrm>
            <a:off x="100691" y="2609152"/>
            <a:ext cx="3086099" cy="1200329"/>
          </a:xfrm>
          <a:prstGeom prst="rect">
            <a:avLst/>
          </a:prstGeom>
          <a:noFill/>
        </p:spPr>
        <p:txBody>
          <a:bodyPr wrap="square" anchor="ctr">
            <a:spAutoFit/>
          </a:bodyPr>
          <a:lstStyle/>
          <a:p>
            <a:pPr algn="ctr" rtl="1"/>
            <a:r>
              <a:rPr lang="ar-SA" sz="3600">
                <a:solidFill>
                  <a:schemeClr val="tx2"/>
                </a:solidFill>
                <a:latin typeface="Arial" panose="020B0604020202020204" pitchFamily="34" charset="0"/>
                <a:ea typeface="Calibri" panose="020F0502020204030204" pitchFamily="34" charset="0"/>
                <a:cs typeface="Times New Roman" panose="02020603050405020304" pitchFamily="18" charset="0"/>
              </a:rPr>
              <a:t>زيادة الأمل</a:t>
            </a:r>
            <a:br>
              <a:rPr lang="ar-SA" sz="3600">
                <a:solidFill>
                  <a:schemeClr val="tx2"/>
                </a:solidFill>
                <a:latin typeface="Arial" panose="020B0604020202020204" pitchFamily="34" charset="0"/>
                <a:ea typeface="Calibri" panose="020F0502020204030204" pitchFamily="34" charset="0"/>
                <a:cs typeface="Times New Roman" panose="02020603050405020304" pitchFamily="18" charset="0"/>
              </a:rPr>
            </a:br>
            <a:r>
              <a:rPr lang="ar-SA" sz="3600">
                <a:solidFill>
                  <a:schemeClr val="tx2"/>
                </a:solidFill>
                <a:latin typeface="Arial" panose="020B0604020202020204" pitchFamily="34" charset="0"/>
                <a:ea typeface="Calibri" panose="020F0502020204030204" pitchFamily="34" charset="0"/>
                <a:cs typeface="Times New Roman" panose="02020603050405020304" pitchFamily="18" charset="0"/>
              </a:rPr>
              <a:t>والتوقع</a:t>
            </a:r>
            <a:endParaRPr lang="en-US" sz="3600" dirty="0">
              <a:solidFill>
                <a:schemeClr val="tx2"/>
              </a:solidFill>
            </a:endParaRPr>
          </a:p>
        </p:txBody>
      </p:sp>
      <p:sp>
        <p:nvSpPr>
          <p:cNvPr id="14" name="TextBox 13">
            <a:extLst>
              <a:ext uri="{FF2B5EF4-FFF2-40B4-BE49-F238E27FC236}">
                <a16:creationId xmlns:a16="http://schemas.microsoft.com/office/drawing/2014/main" id="{E65D14C5-8A99-4472-A4E0-09945F661204}"/>
              </a:ext>
            </a:extLst>
          </p:cNvPr>
          <p:cNvSpPr txBox="1"/>
          <p:nvPr/>
        </p:nvSpPr>
        <p:spPr>
          <a:xfrm>
            <a:off x="5571777" y="4819181"/>
            <a:ext cx="2943573" cy="1200329"/>
          </a:xfrm>
          <a:prstGeom prst="rect">
            <a:avLst/>
          </a:prstGeom>
          <a:noFill/>
        </p:spPr>
        <p:txBody>
          <a:bodyPr wrap="square" anchor="ctr">
            <a:spAutoFit/>
          </a:bodyPr>
          <a:lstStyle/>
          <a:p>
            <a:pPr algn="ctr" rtl="1"/>
            <a:r>
              <a:rPr lang="ar-SA" sz="3600">
                <a:solidFill>
                  <a:schemeClr val="tx2"/>
                </a:solidFill>
                <a:latin typeface="Arial" panose="020B0604020202020204" pitchFamily="34" charset="0"/>
                <a:ea typeface="Calibri" panose="020F0502020204030204" pitchFamily="34" charset="0"/>
                <a:cs typeface="Times New Roman" panose="02020603050405020304" pitchFamily="18" charset="0"/>
              </a:rPr>
              <a:t>المزيد من المعمودية</a:t>
            </a:r>
            <a:endParaRPr lang="en-US" sz="3600" dirty="0">
              <a:solidFill>
                <a:schemeClr val="tx2"/>
              </a:solidFill>
            </a:endParaRPr>
          </a:p>
        </p:txBody>
      </p:sp>
      <p:sp>
        <p:nvSpPr>
          <p:cNvPr id="15" name="TextBox 14">
            <a:extLst>
              <a:ext uri="{FF2B5EF4-FFF2-40B4-BE49-F238E27FC236}">
                <a16:creationId xmlns:a16="http://schemas.microsoft.com/office/drawing/2014/main" id="{EB1D272A-E2D3-460E-9315-ADC81E2F6E58}"/>
              </a:ext>
            </a:extLst>
          </p:cNvPr>
          <p:cNvSpPr txBox="1"/>
          <p:nvPr/>
        </p:nvSpPr>
        <p:spPr>
          <a:xfrm>
            <a:off x="628650" y="4880736"/>
            <a:ext cx="3086099" cy="1077218"/>
          </a:xfrm>
          <a:prstGeom prst="rect">
            <a:avLst/>
          </a:prstGeom>
          <a:noFill/>
        </p:spPr>
        <p:txBody>
          <a:bodyPr wrap="square" anchor="ctr">
            <a:spAutoFit/>
          </a:bodyPr>
          <a:lstStyle/>
          <a:p>
            <a:pPr algn="ctr" rtl="1"/>
            <a:r>
              <a:rPr lang="ar-SA" sz="3200">
                <a:solidFill>
                  <a:schemeClr val="tx2"/>
                </a:solidFill>
                <a:latin typeface="Arial" panose="020B0604020202020204" pitchFamily="34" charset="0"/>
                <a:ea typeface="Calibri" panose="020F0502020204030204" pitchFamily="34" charset="0"/>
                <a:cs typeface="Times New Roman" panose="02020603050405020304" pitchFamily="18" charset="0"/>
              </a:rPr>
              <a:t>انخفاض السلوكيات الخاطئة</a:t>
            </a:r>
            <a:endParaRPr lang="en-US" sz="3200" dirty="0">
              <a:solidFill>
                <a:schemeClr val="tx2"/>
              </a:solidFill>
            </a:endParaRPr>
          </a:p>
        </p:txBody>
      </p:sp>
    </p:spTree>
    <p:extLst>
      <p:ext uri="{BB962C8B-B14F-4D97-AF65-F5344CB8AC3E}">
        <p14:creationId xmlns:p14="http://schemas.microsoft.com/office/powerpoint/2010/main" val="2897613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A5695A-F43C-4687-B334-71093B7F2BE8}"/>
              </a:ext>
            </a:extLst>
          </p:cNvPr>
          <p:cNvSpPr>
            <a:spLocks noGrp="1"/>
          </p:cNvSpPr>
          <p:nvPr>
            <p:ph type="title"/>
          </p:nvPr>
        </p:nvSpPr>
        <p:spPr/>
        <p:txBody>
          <a:bodyPr/>
          <a:lstStyle/>
          <a:p>
            <a:pPr rtl="1"/>
            <a:r>
              <a:rPr lang="ar-SA" sz="4400"/>
              <a:t>ساعد المجتمع على استخدام الكتاب المقدس</a:t>
            </a:r>
            <a:endParaRPr lang="en-US" sz="4400" dirty="0"/>
          </a:p>
        </p:txBody>
      </p:sp>
      <p:pic>
        <p:nvPicPr>
          <p:cNvPr id="15" name="Picture 14">
            <a:extLst>
              <a:ext uri="{FF2B5EF4-FFF2-40B4-BE49-F238E27FC236}">
                <a16:creationId xmlns:a16="http://schemas.microsoft.com/office/drawing/2014/main" id="{AB7BB3F7-E5B4-4A30-A312-DFA84DEFE3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00214" y="2294671"/>
            <a:ext cx="2943573" cy="2943573"/>
          </a:xfrm>
          <a:prstGeom prst="ellipse">
            <a:avLst/>
          </a:prstGeom>
          <a:ln w="57150">
            <a:solidFill>
              <a:schemeClr val="accent3"/>
            </a:solidFill>
          </a:ln>
          <a:effectLst>
            <a:outerShdw blurRad="50800" dist="38100" dir="5400000" algn="t" rotWithShape="0">
              <a:prstClr val="black">
                <a:alpha val="40000"/>
              </a:prstClr>
            </a:outerShdw>
          </a:effectLst>
        </p:spPr>
      </p:pic>
      <p:sp>
        <p:nvSpPr>
          <p:cNvPr id="19" name="TextBox 18">
            <a:extLst>
              <a:ext uri="{FF2B5EF4-FFF2-40B4-BE49-F238E27FC236}">
                <a16:creationId xmlns:a16="http://schemas.microsoft.com/office/drawing/2014/main" id="{15C78677-A24C-4DB3-8E43-9DEBE8FF2285}"/>
              </a:ext>
            </a:extLst>
          </p:cNvPr>
          <p:cNvSpPr txBox="1"/>
          <p:nvPr/>
        </p:nvSpPr>
        <p:spPr>
          <a:xfrm>
            <a:off x="5647788" y="2176240"/>
            <a:ext cx="2867562" cy="780855"/>
          </a:xfrm>
          <a:prstGeom prst="rect">
            <a:avLst/>
          </a:prstGeom>
          <a:noFill/>
        </p:spPr>
        <p:txBody>
          <a:bodyPr wrap="square" anchor="ctr">
            <a:spAutoFit/>
          </a:bodyPr>
          <a:lstStyle/>
          <a:p>
            <a:pPr marR="0" lvl="0" algn="ctr" rtl="1">
              <a:lnSpc>
                <a:spcPct val="107000"/>
              </a:lnSpc>
              <a:spcBef>
                <a:spcPts val="0"/>
              </a:spcBef>
              <a:spcAft>
                <a:spcPts val="0"/>
              </a:spcAft>
            </a:pPr>
            <a:r>
              <a:rPr lang="ar-SA" sz="4400">
                <a:solidFill>
                  <a:schemeClr val="accent2"/>
                </a:solidFill>
                <a:latin typeface="Arial Black" panose="020B0A04020102020204" pitchFamily="34" charset="0"/>
                <a:ea typeface="MS Mincho" panose="02020609040205080304" pitchFamily="49" charset="-128"/>
                <a:cs typeface="Times New Roman" panose="02020603050405020304" pitchFamily="18" charset="0"/>
              </a:rPr>
              <a:t>أدلة التطبيق:</a:t>
            </a:r>
            <a:endParaRPr lang="en-US" sz="4000" dirty="0">
              <a:solidFill>
                <a:schemeClr val="accent2"/>
              </a:solidFill>
              <a:effectLst/>
              <a:latin typeface="Arial Black" panose="020B0A04020102020204" pitchFamily="34" charset="0"/>
              <a:ea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4A24436-6754-4524-9A93-733AF19C5891}"/>
              </a:ext>
            </a:extLst>
          </p:cNvPr>
          <p:cNvSpPr txBox="1"/>
          <p:nvPr/>
        </p:nvSpPr>
        <p:spPr>
          <a:xfrm>
            <a:off x="267034" y="4435846"/>
            <a:ext cx="3086099" cy="1569660"/>
          </a:xfrm>
          <a:prstGeom prst="rect">
            <a:avLst/>
          </a:prstGeom>
          <a:noFill/>
        </p:spPr>
        <p:txBody>
          <a:bodyPr wrap="square" anchor="ctr">
            <a:spAutoFit/>
          </a:bodyPr>
          <a:lstStyle/>
          <a:p>
            <a:pPr algn="ctr" rtl="1"/>
            <a:r>
              <a:rPr lang="ar-SA" sz="3200">
                <a:solidFill>
                  <a:schemeClr val="tx2"/>
                </a:solidFill>
                <a:latin typeface="Arial" panose="020B0604020202020204" pitchFamily="34" charset="0"/>
                <a:ea typeface="Calibri" panose="020F0502020204030204" pitchFamily="34" charset="0"/>
                <a:cs typeface="Times New Roman" panose="02020603050405020304" pitchFamily="18" charset="0"/>
              </a:rPr>
              <a:t>أسئلة الكتاب المقدس التي تنطبق على</a:t>
            </a:r>
            <a:br>
              <a:rPr lang="ar-SA" sz="3200">
                <a:solidFill>
                  <a:schemeClr val="tx2"/>
                </a:solidFill>
                <a:latin typeface="Arial" panose="020B0604020202020204" pitchFamily="34" charset="0"/>
                <a:ea typeface="Calibri" panose="020F0502020204030204" pitchFamily="34" charset="0"/>
                <a:cs typeface="Times New Roman" panose="02020603050405020304" pitchFamily="18" charset="0"/>
              </a:rPr>
            </a:br>
            <a:r>
              <a:rPr lang="ar-SA" sz="3200">
                <a:solidFill>
                  <a:schemeClr val="tx2"/>
                </a:solidFill>
                <a:latin typeface="Arial" panose="020B0604020202020204" pitchFamily="34" charset="0"/>
                <a:ea typeface="Calibri" panose="020F0502020204030204" pitchFamily="34" charset="0"/>
                <a:cs typeface="Times New Roman" panose="02020603050405020304" pitchFamily="18" charset="0"/>
              </a:rPr>
              <a:t>الحياة اليومية</a:t>
            </a:r>
            <a:endParaRPr lang="en-US" sz="3200" dirty="0">
              <a:solidFill>
                <a:schemeClr val="tx2"/>
              </a:solidFill>
            </a:endParaRPr>
          </a:p>
        </p:txBody>
      </p:sp>
    </p:spTree>
    <p:extLst>
      <p:ext uri="{BB962C8B-B14F-4D97-AF65-F5344CB8AC3E}">
        <p14:creationId xmlns:p14="http://schemas.microsoft.com/office/powerpoint/2010/main" val="2020292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3AFCA-E09D-46B3-88BF-69B59D016670}"/>
              </a:ext>
            </a:extLst>
          </p:cNvPr>
          <p:cNvSpPr>
            <a:spLocks noGrp="1"/>
          </p:cNvSpPr>
          <p:nvPr>
            <p:ph type="title"/>
          </p:nvPr>
        </p:nvSpPr>
        <p:spPr/>
        <p:txBody>
          <a:bodyPr/>
          <a:lstStyle/>
          <a:p>
            <a:pPr rtl="1"/>
            <a:r>
              <a:rPr lang="ar-SA" sz="4400"/>
              <a:t>قياس التغيير والاحتفاء به</a:t>
            </a:r>
            <a:endParaRPr lang="en-US" sz="4400" dirty="0"/>
          </a:p>
        </p:txBody>
      </p:sp>
      <p:pic>
        <p:nvPicPr>
          <p:cNvPr id="5" name="Picture 4">
            <a:extLst>
              <a:ext uri="{FF2B5EF4-FFF2-40B4-BE49-F238E27FC236}">
                <a16:creationId xmlns:a16="http://schemas.microsoft.com/office/drawing/2014/main" id="{071DBF37-6723-4936-A038-FB2B4CC320E2}"/>
              </a:ext>
            </a:extLst>
          </p:cNvPr>
          <p:cNvPicPr>
            <a:picLocks noChangeAspect="1"/>
          </p:cNvPicPr>
          <p:nvPr/>
        </p:nvPicPr>
        <p:blipFill rotWithShape="1">
          <a:blip r:embed="rId2">
            <a:extLst>
              <a:ext uri="{28A0092B-C50C-407E-A947-70E740481C1C}">
                <a14:useLocalDpi xmlns:a14="http://schemas.microsoft.com/office/drawing/2010/main" val="0"/>
              </a:ext>
            </a:extLst>
          </a:blip>
          <a:srcRect l="1311" t="14129" r="41970" b="10244"/>
          <a:stretch/>
        </p:blipFill>
        <p:spPr>
          <a:xfrm>
            <a:off x="3100214" y="2294671"/>
            <a:ext cx="2943573" cy="2943573"/>
          </a:xfrm>
          <a:prstGeom prst="ellipse">
            <a:avLst/>
          </a:prstGeom>
          <a:ln w="57150">
            <a:solidFill>
              <a:schemeClr val="accent3"/>
            </a:solidFill>
          </a:ln>
          <a:effectLst>
            <a:outerShdw blurRad="50800" dist="38100" dir="5400000" algn="t" rotWithShape="0">
              <a:prstClr val="black">
                <a:alpha val="40000"/>
              </a:prstClr>
            </a:outerShdw>
          </a:effectLst>
        </p:spPr>
      </p:pic>
      <p:sp>
        <p:nvSpPr>
          <p:cNvPr id="6" name="TextBox 5">
            <a:extLst>
              <a:ext uri="{FF2B5EF4-FFF2-40B4-BE49-F238E27FC236}">
                <a16:creationId xmlns:a16="http://schemas.microsoft.com/office/drawing/2014/main" id="{450682F1-E932-4AC7-90E3-2AF90E6945E1}"/>
              </a:ext>
            </a:extLst>
          </p:cNvPr>
          <p:cNvSpPr txBox="1"/>
          <p:nvPr/>
        </p:nvSpPr>
        <p:spPr>
          <a:xfrm>
            <a:off x="5207455" y="1745943"/>
            <a:ext cx="4030436" cy="718274"/>
          </a:xfrm>
          <a:prstGeom prst="rect">
            <a:avLst/>
          </a:prstGeom>
          <a:noFill/>
        </p:spPr>
        <p:txBody>
          <a:bodyPr wrap="square" lIns="91440" tIns="45720" rIns="91440" bIns="45720" anchor="ctr">
            <a:spAutoFit/>
          </a:bodyPr>
          <a:lstStyle/>
          <a:p>
            <a:pPr algn="ctr" rtl="1">
              <a:lnSpc>
                <a:spcPct val="107000"/>
              </a:lnSpc>
            </a:pPr>
            <a:r>
              <a:rPr lang="ar-SA" sz="4000">
                <a:solidFill>
                  <a:schemeClr val="accent2"/>
                </a:solidFill>
                <a:latin typeface="Arial Black"/>
                <a:ea typeface="MS Mincho"/>
                <a:cs typeface="Times New Roman"/>
              </a:rPr>
              <a:t>استبيان الأثر الكتابي:</a:t>
            </a:r>
            <a:endParaRPr lang="en-US" sz="3600" dirty="0">
              <a:solidFill>
                <a:schemeClr val="accent2"/>
              </a:solidFill>
              <a:effectLst/>
              <a:latin typeface="Arial Black"/>
              <a:ea typeface="MS Mincho"/>
              <a:cs typeface="Times New Roman"/>
            </a:endParaRPr>
          </a:p>
        </p:txBody>
      </p:sp>
      <p:sp>
        <p:nvSpPr>
          <p:cNvPr id="7" name="TextBox 6">
            <a:extLst>
              <a:ext uri="{FF2B5EF4-FFF2-40B4-BE49-F238E27FC236}">
                <a16:creationId xmlns:a16="http://schemas.microsoft.com/office/drawing/2014/main" id="{0EF7AF62-4A1F-4FDF-92A2-D63034B4BF9E}"/>
              </a:ext>
            </a:extLst>
          </p:cNvPr>
          <p:cNvSpPr txBox="1"/>
          <p:nvPr/>
        </p:nvSpPr>
        <p:spPr>
          <a:xfrm>
            <a:off x="315888" y="4361081"/>
            <a:ext cx="3086099" cy="1754326"/>
          </a:xfrm>
          <a:prstGeom prst="rect">
            <a:avLst/>
          </a:prstGeom>
          <a:noFill/>
        </p:spPr>
        <p:txBody>
          <a:bodyPr wrap="square" anchor="ctr">
            <a:spAutoFit/>
          </a:bodyPr>
          <a:lstStyle/>
          <a:p>
            <a:pPr algn="ctr" rtl="1"/>
            <a:r>
              <a:rPr lang="ar-SA" sz="3600">
                <a:solidFill>
                  <a:schemeClr val="tx2"/>
                </a:solidFill>
                <a:latin typeface="Arial" panose="020B0604020202020204" pitchFamily="34" charset="0"/>
                <a:cs typeface="Times New Roman" panose="02020603050405020304" pitchFamily="18" charset="0"/>
              </a:rPr>
              <a:t>مسح لتقييم التغيير من استخدام الكتاب المقدس</a:t>
            </a:r>
            <a:endParaRPr lang="en-US" sz="3600" dirty="0">
              <a:solidFill>
                <a:schemeClr val="tx2"/>
              </a:solidFill>
            </a:endParaRPr>
          </a:p>
        </p:txBody>
      </p:sp>
    </p:spTree>
    <p:extLst>
      <p:ext uri="{BB962C8B-B14F-4D97-AF65-F5344CB8AC3E}">
        <p14:creationId xmlns:p14="http://schemas.microsoft.com/office/powerpoint/2010/main" val="406466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87E8A-77F1-4EE6-B918-DC779060E2C8}"/>
              </a:ext>
            </a:extLst>
          </p:cNvPr>
          <p:cNvSpPr>
            <a:spLocks noGrp="1"/>
          </p:cNvSpPr>
          <p:nvPr>
            <p:ph type="title"/>
          </p:nvPr>
        </p:nvSpPr>
        <p:spPr/>
        <p:txBody>
          <a:bodyPr/>
          <a:lstStyle/>
          <a:p>
            <a:pPr rtl="1"/>
            <a:r>
              <a:rPr lang="ar-SA" sz="4000"/>
              <a:t>تضمين الآخرين في استخدام الكتاب المقدس</a:t>
            </a:r>
            <a:endParaRPr lang="en-US" sz="4000" dirty="0"/>
          </a:p>
        </p:txBody>
      </p:sp>
      <p:sp>
        <p:nvSpPr>
          <p:cNvPr id="4" name="TextBox 3">
            <a:extLst>
              <a:ext uri="{FF2B5EF4-FFF2-40B4-BE49-F238E27FC236}">
                <a16:creationId xmlns:a16="http://schemas.microsoft.com/office/drawing/2014/main" id="{9F4CFFA5-D62C-4B18-9E72-2AAC140DC498}"/>
              </a:ext>
            </a:extLst>
          </p:cNvPr>
          <p:cNvSpPr txBox="1"/>
          <p:nvPr/>
        </p:nvSpPr>
        <p:spPr>
          <a:xfrm>
            <a:off x="879527" y="4300622"/>
            <a:ext cx="4278086" cy="1200329"/>
          </a:xfrm>
          <a:prstGeom prst="rect">
            <a:avLst/>
          </a:prstGeom>
          <a:noFill/>
        </p:spPr>
        <p:txBody>
          <a:bodyPr wrap="square" anchor="ctr">
            <a:spAutoFit/>
          </a:bodyPr>
          <a:lstStyle/>
          <a:p>
            <a:pPr algn="ctr" rtl="1"/>
            <a:r>
              <a:rPr lang="ar-SA" sz="3600">
                <a:solidFill>
                  <a:schemeClr val="tx2"/>
                </a:solidFill>
                <a:latin typeface="Arial" panose="020B0604020202020204" pitchFamily="34" charset="0"/>
                <a:ea typeface="Calibri" panose="020F0502020204030204" pitchFamily="34" charset="0"/>
              </a:rPr>
              <a:t>تطبيق هذا على خطط الكتاب المقدس في المجتمع</a:t>
            </a:r>
            <a:endParaRPr lang="en-US" sz="3600" dirty="0">
              <a:solidFill>
                <a:schemeClr val="tx2"/>
              </a:solidFill>
            </a:endParaRPr>
          </a:p>
        </p:txBody>
      </p:sp>
      <p:sp>
        <p:nvSpPr>
          <p:cNvPr id="5" name="Rectangle 4">
            <a:extLst>
              <a:ext uri="{FF2B5EF4-FFF2-40B4-BE49-F238E27FC236}">
                <a16:creationId xmlns:a16="http://schemas.microsoft.com/office/drawing/2014/main" id="{04C281DA-0433-4613-B5BB-D40383E6667D}"/>
              </a:ext>
            </a:extLst>
          </p:cNvPr>
          <p:cNvSpPr/>
          <p:nvPr/>
        </p:nvSpPr>
        <p:spPr>
          <a:xfrm>
            <a:off x="0" y="1556658"/>
            <a:ext cx="9144000" cy="1513114"/>
          </a:xfrm>
          <a:prstGeom prst="rect">
            <a:avLst/>
          </a:prstGeom>
          <a:solidFill>
            <a:schemeClr val="accent2">
              <a:lumMod val="20000"/>
              <a:lumOff val="80000"/>
            </a:schemeClr>
          </a:solidFill>
          <a:ln>
            <a:noFill/>
          </a:ln>
        </p:spPr>
        <p:txBody>
          <a:bodyPr rtlCol="0" anchor="ctr">
            <a:no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C1885F9-3E61-49A4-BBF5-6A6BFFB78B4B}"/>
              </a:ext>
            </a:extLst>
          </p:cNvPr>
          <p:cNvSpPr txBox="1"/>
          <p:nvPr/>
        </p:nvSpPr>
        <p:spPr>
          <a:xfrm>
            <a:off x="2220686" y="1589942"/>
            <a:ext cx="4702628" cy="1446550"/>
          </a:xfrm>
          <a:prstGeom prst="rect">
            <a:avLst/>
          </a:prstGeom>
          <a:noFill/>
        </p:spPr>
        <p:txBody>
          <a:bodyPr wrap="square" anchor="ctr">
            <a:spAutoFit/>
          </a:bodyPr>
          <a:lstStyle/>
          <a:p>
            <a:pPr algn="ctr" rtl="1"/>
            <a:r>
              <a:rPr lang="ar-SA" sz="4400" dirty="0">
                <a:solidFill>
                  <a:schemeClr val="tx2"/>
                </a:solidFill>
                <a:latin typeface="Arial" panose="020B0604020202020204" pitchFamily="34" charset="0"/>
                <a:ea typeface="Calibri" panose="020F0502020204030204" pitchFamily="34" charset="0"/>
              </a:rPr>
              <a:t>قرأ</a:t>
            </a:r>
            <a:br>
              <a:rPr lang="en-US" sz="3600" b="1" dirty="0">
                <a:solidFill>
                  <a:schemeClr val="tx2"/>
                </a:solidFill>
                <a:effectLst/>
                <a:latin typeface="Arial" panose="020B0604020202020204" pitchFamily="34" charset="0"/>
                <a:ea typeface="Calibri" panose="020F0502020204030204" pitchFamily="34" charset="0"/>
              </a:rPr>
            </a:br>
            <a:r>
              <a:rPr lang="ar-SA" sz="4400" b="1" dirty="0">
                <a:solidFill>
                  <a:schemeClr val="accent1"/>
                </a:solidFill>
                <a:latin typeface="Arial" panose="020B0604020202020204" pitchFamily="34" charset="0"/>
                <a:ea typeface="Calibri" panose="020F0502020204030204" pitchFamily="34" charset="0"/>
              </a:rPr>
              <a:t>اعمال ٨ : ٢٧-٣٨</a:t>
            </a:r>
            <a:endParaRPr lang="en-US" sz="3600" dirty="0">
              <a:solidFill>
                <a:schemeClr val="accent1"/>
              </a:solidFill>
            </a:endParaRPr>
          </a:p>
        </p:txBody>
      </p:sp>
      <p:pic>
        <p:nvPicPr>
          <p:cNvPr id="9" name="Picture 8">
            <a:extLst>
              <a:ext uri="{FF2B5EF4-FFF2-40B4-BE49-F238E27FC236}">
                <a16:creationId xmlns:a16="http://schemas.microsoft.com/office/drawing/2014/main" id="{738C2ED6-6243-42AC-9023-1EF9988BF8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57613" y="3429000"/>
            <a:ext cx="2943573" cy="2943573"/>
          </a:xfrm>
          <a:prstGeom prst="ellipse">
            <a:avLst/>
          </a:prstGeom>
          <a:ln w="57150">
            <a:solidFill>
              <a:schemeClr val="accent3"/>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669728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F6CDDA-C797-D6CB-3037-6327B5C34ADF}"/>
              </a:ext>
            </a:extLst>
          </p:cNvPr>
          <p:cNvSpPr txBox="1"/>
          <p:nvPr/>
        </p:nvSpPr>
        <p:spPr>
          <a:xfrm>
            <a:off x="444069" y="903303"/>
            <a:ext cx="8255861"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rtl="1"/>
            <a:r>
              <a:rPr lang="ar-SA" sz="3000">
                <a:latin typeface="system-ui"/>
              </a:rPr>
              <a:t>فقام وذهب. وهوذا رجل من إثيوبيا ، خصي ذو سلطة عظيمة تحت كانديس ملكة الحبشيين ، التي كانت مسؤولة عن كل خزانتها ، وجاءت إلى أورشليم للعبادة ، 28 عائدا. وكان جالسا في مركبته يقرأ إشعياء النبي. 29 فقال الروح لفيلبس: «اقترب واتجاوز هذه المركبة».
30 فركض إليه فيلبس وسمعه يقرأ النبي إشعياء وقال: «أتفهم ما تقرأ؟».
31 فقال: «كيف أقدر إن لم يهديني أحد؟». وطلب من فيلبس أن يصعد ويجلس معه. 32 المكان الذي قرأه في الكتاب المقدس هو:
"لقد قاد كخروف إلى الذبح.</a:t>
            </a:r>
            <a:br>
              <a:rPr lang="ar-SA" sz="3000">
                <a:latin typeface="system-ui"/>
              </a:rPr>
            </a:br>
            <a:r>
              <a:rPr lang="ar-SA" sz="3000">
                <a:latin typeface="system-ui"/>
              </a:rPr>
              <a:t>وكحمل قبل أن يصمت مقص ،</a:t>
            </a:r>
            <a:br>
              <a:rPr lang="ar-SA" sz="3000">
                <a:latin typeface="system-ui"/>
              </a:rPr>
            </a:br>
            <a:r>
              <a:rPr lang="ar-SA" sz="3000">
                <a:latin typeface="system-ui"/>
              </a:rPr>
              <a:t>لذلك لم يفتح فمه.</a:t>
            </a:r>
            <a:endParaRPr lang="en-US" sz="3000" dirty="0">
              <a:latin typeface="system-ui"/>
            </a:endParaRPr>
          </a:p>
        </p:txBody>
      </p:sp>
      <p:sp>
        <p:nvSpPr>
          <p:cNvPr id="2" name="TextBox 1">
            <a:extLst>
              <a:ext uri="{FF2B5EF4-FFF2-40B4-BE49-F238E27FC236}">
                <a16:creationId xmlns:a16="http://schemas.microsoft.com/office/drawing/2014/main" id="{7C5A6735-6ED2-B9AD-6A2E-2A74EC093D71}"/>
              </a:ext>
            </a:extLst>
          </p:cNvPr>
          <p:cNvSpPr txBox="1"/>
          <p:nvPr/>
        </p:nvSpPr>
        <p:spPr>
          <a:xfrm>
            <a:off x="298758" y="460885"/>
            <a:ext cx="825586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rtl="1"/>
            <a:r>
              <a:rPr lang="ar-SA" sz="3200">
                <a:latin typeface="system-ui"/>
              </a:rPr>
              <a:t>اعمال ٨ : ٢٧-٣٨</a:t>
            </a:r>
            <a:endParaRPr lang="en-US" sz="3200" dirty="0">
              <a:latin typeface="system-ui"/>
            </a:endParaRPr>
          </a:p>
        </p:txBody>
      </p:sp>
    </p:spTree>
    <p:extLst>
      <p:ext uri="{BB962C8B-B14F-4D97-AF65-F5344CB8AC3E}">
        <p14:creationId xmlns:p14="http://schemas.microsoft.com/office/powerpoint/2010/main" val="573235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F6CDDA-C797-D6CB-3037-6327B5C34ADF}"/>
              </a:ext>
            </a:extLst>
          </p:cNvPr>
          <p:cNvSpPr txBox="1"/>
          <p:nvPr/>
        </p:nvSpPr>
        <p:spPr>
          <a:xfrm>
            <a:off x="552892" y="339777"/>
            <a:ext cx="8138903"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rtl="1"/>
            <a:r>
              <a:rPr lang="ar-SA" sz="3200">
                <a:latin typeface="system-ui"/>
              </a:rPr>
              <a:t>33 في إذلاله انتزع عدله.</a:t>
            </a:r>
            <a:br>
              <a:rPr lang="ar-SA" sz="3200">
                <a:latin typeface="system-ui"/>
              </a:rPr>
            </a:br>
            <a:r>
              <a:rPr lang="ar-SA" sz="3200">
                <a:latin typeface="system-ui"/>
              </a:rPr>
              <a:t>ومن سيعلن جيله؟</a:t>
            </a:r>
            <a:br>
              <a:rPr lang="ar-SA" sz="3200">
                <a:latin typeface="system-ui"/>
              </a:rPr>
            </a:br>
            <a:r>
              <a:rPr lang="ar-SA" sz="3200">
                <a:latin typeface="system-ui"/>
              </a:rPr>
              <a:t>لأن حياته أخذت من الأرض".
34 فأجاب الخصي فيلبس وقال: «أسألك ممن يقول النبي هذا عن نفسه أو عن رجل آخر؟». 35 ففتح فيلبس فمه، وابتداء من هذا الكتاب بشره بيسوع. 36 وفيما هم في الطريق جاءوا إلى ماء ما. فقال الخصي، "انظر، ها هو الماء. ما الذي يمنعني من المعمودية؟"
37 [أ]فقال فيلبس: «إن آمنت من كل قلبك فيمكنك».
فأجاب وقال: "أنا أؤمن أن يسوع المسيح هو ابن الله".
38 فأمر المركبة أن تثبت. ونزل كل من فيلبس والخصي إلى الماء وعمده.</a:t>
            </a:r>
            <a:endParaRPr lang="en-US" sz="3200" dirty="0">
              <a:latin typeface="system-ui"/>
            </a:endParaRPr>
          </a:p>
        </p:txBody>
      </p:sp>
    </p:spTree>
    <p:extLst>
      <p:ext uri="{BB962C8B-B14F-4D97-AF65-F5344CB8AC3E}">
        <p14:creationId xmlns:p14="http://schemas.microsoft.com/office/powerpoint/2010/main" val="1169938722"/>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38937e4-20c5-4a73-b245-175c4ead9603">
      <Terms xmlns="http://schemas.microsoft.com/office/infopath/2007/PartnerControls"/>
    </lcf76f155ced4ddcb4097134ff3c332f>
    <TaxCatchAll xmlns="9ede4979-7183-4f81-a394-71c40c9222c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391F634926FA043ACFB26755753006F" ma:contentTypeVersion="20" ma:contentTypeDescription="Create a new document." ma:contentTypeScope="" ma:versionID="64a7904585740ddebb1487ccd21bec47">
  <xsd:schema xmlns:xsd="http://www.w3.org/2001/XMLSchema" xmlns:xs="http://www.w3.org/2001/XMLSchema" xmlns:p="http://schemas.microsoft.com/office/2006/metadata/properties" xmlns:ns1="http://schemas.microsoft.com/sharepoint/v3" xmlns:ns2="038937e4-20c5-4a73-b245-175c4ead9603" xmlns:ns3="9ede4979-7183-4f81-a394-71c40c9222c4" targetNamespace="http://schemas.microsoft.com/office/2006/metadata/properties" ma:root="true" ma:fieldsID="66d1b065ecc762dc2e488ce2a6df6777" ns1:_="" ns2:_="" ns3:_="">
    <xsd:import namespace="http://schemas.microsoft.com/sharepoint/v3"/>
    <xsd:import namespace="038937e4-20c5-4a73-b245-175c4ead9603"/>
    <xsd:import namespace="9ede4979-7183-4f81-a394-71c40c9222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LengthInSeconds" minOccurs="0"/>
                <xsd:element ref="ns2:MediaServiceLocation" minOccurs="0"/>
                <xsd:element ref="ns2:MediaServiceObjectDetectorVersion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937e4-20c5-4a73-b245-175c4ead9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ea59994-8317-4aa6-899c-04dff19597d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de4979-7183-4f81-a394-71c40c9222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a3a93ad-9e1c-4ee1-bbf7-4ca5dc6051e9}" ma:internalName="TaxCatchAll" ma:showField="CatchAllData" ma:web="9ede4979-7183-4f81-a394-71c40c922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D870300-B03F-45F7-9154-521D8C74684E}">
  <ds:schemaRefs>
    <ds:schemaRef ds:uri="http://purl.org/dc/terms/"/>
    <ds:schemaRef ds:uri="http://purl.org/dc/elements/1.1/"/>
    <ds:schemaRef ds:uri="http://schemas.microsoft.com/office/infopath/2007/PartnerControls"/>
    <ds:schemaRef ds:uri="http://schemas.microsoft.com/office/2006/documentManagement/types"/>
    <ds:schemaRef ds:uri="http://purl.org/dc/dcmitype/"/>
    <ds:schemaRef ds:uri="http://www.w3.org/XML/1998/namespace"/>
    <ds:schemaRef ds:uri="http://schemas.microsoft.com/office/2006/metadata/properties"/>
    <ds:schemaRef ds:uri="http://schemas.openxmlformats.org/package/2006/metadata/core-properties"/>
    <ds:schemaRef ds:uri="9ede4979-7183-4f81-a394-71c40c9222c4"/>
    <ds:schemaRef ds:uri="038937e4-20c5-4a73-b245-175c4ead9603"/>
    <ds:schemaRef ds:uri="http://schemas.microsoft.com/sharepoint/v3"/>
  </ds:schemaRefs>
</ds:datastoreItem>
</file>

<file path=customXml/itemProps2.xml><?xml version="1.0" encoding="utf-8"?>
<ds:datastoreItem xmlns:ds="http://schemas.openxmlformats.org/officeDocument/2006/customXml" ds:itemID="{B178770A-F6AC-406B-AF0D-88CBCF36B701}">
  <ds:schemaRefs>
    <ds:schemaRef ds:uri="http://schemas.microsoft.com/sharepoint/v3/contenttype/forms"/>
  </ds:schemaRefs>
</ds:datastoreItem>
</file>

<file path=customXml/itemProps3.xml><?xml version="1.0" encoding="utf-8"?>
<ds:datastoreItem xmlns:ds="http://schemas.openxmlformats.org/officeDocument/2006/customXml" ds:itemID="{2C1972B1-779A-41DE-BC27-842BFE0498D2}"/>
</file>

<file path=docProps/app.xml><?xml version="1.0" encoding="utf-8"?>
<Properties xmlns="http://schemas.openxmlformats.org/officeDocument/2006/extended-properties" xmlns:vt="http://schemas.openxmlformats.org/officeDocument/2006/docPropsVTypes">
  <Template>Office Theme</Template>
  <TotalTime>1689</TotalTime>
  <Words>489</Words>
  <Application>Microsoft Office PowerPoint</Application>
  <PresentationFormat>On-screen Show (4:3)</PresentationFormat>
  <Paragraphs>30</Paragraphs>
  <Slides>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Arial Black</vt:lpstr>
      <vt:lpstr>Calibri</vt:lpstr>
      <vt:lpstr>system-ui</vt:lpstr>
      <vt:lpstr>Times New Roman</vt:lpstr>
      <vt:lpstr>Office Theme</vt:lpstr>
      <vt:lpstr>PowerPoint Presentation</vt:lpstr>
      <vt:lpstr>PowerPoint Presentation</vt:lpstr>
      <vt:lpstr>تغيير المجتمع من خلال الكتاب المقدس</vt:lpstr>
      <vt:lpstr>ساعد المجتمع على استخدام الكتاب المقدس</vt:lpstr>
      <vt:lpstr>قياس التغيير والاحتفاء به</vt:lpstr>
      <vt:lpstr>تضمين الآخرين في استخدام الكتاب المقدس</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Deborah Shaw</cp:lastModifiedBy>
  <cp:revision>220</cp:revision>
  <dcterms:created xsi:type="dcterms:W3CDTF">2019-03-18T18:21:25Z</dcterms:created>
  <dcterms:modified xsi:type="dcterms:W3CDTF">2024-04-19T15:14:30Z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0x0101003391F634926FA043ACFB26755753006F</vt:lpwstr>
  </property>
  <property fmtid="{D5CDD505-2E9C-101B-9397-08002B2CF9AE}" pid="3" name="MediaServiceImageTags">
    <vt:lpwstr/>
  </property>
</Properties>
</file>